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8" r:id="rId4"/>
    <p:sldId id="269" r:id="rId5"/>
    <p:sldId id="257" r:id="rId6"/>
    <p:sldId id="270" r:id="rId7"/>
    <p:sldId id="259" r:id="rId8"/>
    <p:sldId id="267" r:id="rId9"/>
    <p:sldId id="261" r:id="rId10"/>
    <p:sldId id="265" r:id="rId11"/>
    <p:sldId id="266" r:id="rId12"/>
    <p:sldId id="262" r:id="rId13"/>
    <p:sldId id="264" r:id="rId14"/>
    <p:sldId id="263" r:id="rId15"/>
    <p:sldId id="260" r:id="rId16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C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24C586-37BB-14FF-FB19-BED93033FA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82307A-D621-E116-FA97-D0D75DAB9E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46AF740-E44A-8D59-8E00-1E33125AA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9C5FCC-D278-AA27-78C1-62DBC2C0B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BBE2FF-6237-798F-4F4D-11E3434F3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02916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FF2AB3-3160-1182-6491-8534677B5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7EE4FAC-32F0-C9B7-EE4E-587834F782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DD581A-9C11-AA42-F253-FFF425378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80B2E6-23E6-8C09-BB4A-991BBDE0F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60857B-2135-AF8D-9FAA-F571B8075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75222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118F9D4-529D-C5DC-B25F-4B8507DE60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88E0E93-EC04-1829-920A-0F545F5336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8543F3E-74ED-DFE2-A7E6-26F771791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17D7F9-4C00-AAE2-FBD5-D251BBE24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43E64D8-B94B-62C9-42B0-CA8A7B67E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22988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C61DDA-6BD2-A8DB-053B-18BB9E593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DAA044-C27D-194F-11DB-A38C44F49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0FC43C8-A652-2E71-04BB-3DFE0390E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3D5A9A-D765-58F2-CC7F-9201990F6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B09A7F-2988-F23A-37A6-947BFD80C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63033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CCB798-21C4-5C49-04E8-AB16BA87B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D59E7C6-CDED-D944-4A03-A9727AA6F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D6D36F-441A-5B86-5259-21F3884B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C0AA9D-3BF2-C394-7EE6-BD7D995CC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FAE1FA0-08A5-380E-3922-1F30BED6D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558630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97A818-F7E9-F3E6-9B09-8AAD639C9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A66B42-3EC9-BEE1-7542-F3D67F3296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C887BA9-2FBB-5BA1-2421-2F1496A6B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0420405-9DB0-DE74-77DA-A8252345B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C72F9E7-C628-B133-CD79-B02529643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A78558-B95E-0933-305C-A5562A705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17478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037B68-5A26-8846-F86B-CF92E9872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D7E01A5-5CF0-44D6-D303-4F5A4A406F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BD1A26-B78D-BAA0-2832-689E009419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12FDDCD-43A7-CEB4-5B1B-EF6983D18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4D42036-F94D-3BE8-182B-F879BDA8E6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4810249-00CE-01B9-7793-F0DA2D5C0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3194D07-4AD1-B4F3-E153-AC04E4E32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885D88F-A3D6-EE7C-1A78-4F59E920D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87831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727EA6-81AA-D5C0-370E-0D8F26B15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F8C95CC-4B3A-5393-03EC-CBA9F2460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E43BA0D-652D-696A-5DF3-E59E3B5DF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B4CC669-332A-926D-F3F5-2DF13DFA6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9148540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47284FE-ADC1-7496-2449-AC9A916A2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92D41CE-F318-1FA4-1002-007523B2A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881A5C7-E7A5-4F56-A6C0-662C27E25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33204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623247-A8F2-9D10-A85F-0E77D3561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F044606-DA49-2A1A-E72E-27791CEE4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C9F7E92-EB29-1695-8180-21E138A876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EC9481E-4448-1818-0582-42F211708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E27593D-5FAF-0510-D83C-2C86090F21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3A1D6B5-B19A-A672-F6DE-B54628934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33481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03A4D5-88C0-094F-A110-585C5834A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30B8132-F6DC-ED4A-BAD6-8695E68E3B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C0C5714-BFD8-829D-152F-046474DB89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9FBED63-3069-7C5B-BF7C-E8D3CCC29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72BCC2B-384B-75FA-C393-E7E6EDD54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687DE3F-B9E4-ECC6-402D-080848D73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06712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CF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B0E4C49-9A32-E5FE-2571-3E19D85BE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40CEDF-B23F-37DC-9626-72A567A3A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FC2622-FD57-C6A3-BD02-15DA7304E6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12DD3-C094-4F1C-95E0-7DEA8A5A3B45}" type="datetimeFigureOut">
              <a:rPr lang="es-PE" smtClean="0"/>
              <a:t>20/08/2022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F8DE18-47CE-5E06-CA5C-53F326CD2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81F5ED-51BA-013C-8DB7-E109A138A0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857AD2-10E9-43C3-AD73-3BA125C7F2C4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697682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github.com/paolovasquezg/Bucket_Insertion_Sorti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olovasquezg/Bucket_Insertion_Sorting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6" Type="http://schemas.openxmlformats.org/officeDocument/2006/relationships/hyperlink" Target="https://visualgo.net/en/sorting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BB5211E1-DFD7-2C1E-B3BB-190358569B2C}"/>
              </a:ext>
            </a:extLst>
          </p:cNvPr>
          <p:cNvSpPr/>
          <p:nvPr/>
        </p:nvSpPr>
        <p:spPr>
          <a:xfrm>
            <a:off x="1587793" y="290622"/>
            <a:ext cx="8803757" cy="960474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B96A2018-2C37-9B33-7E34-D699308F77F5}"/>
              </a:ext>
            </a:extLst>
          </p:cNvPr>
          <p:cNvSpPr/>
          <p:nvPr/>
        </p:nvSpPr>
        <p:spPr>
          <a:xfrm>
            <a:off x="1587793" y="5606904"/>
            <a:ext cx="8803757" cy="960474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19" name="Diagrama de flujo: operación manual 18">
            <a:extLst>
              <a:ext uri="{FF2B5EF4-FFF2-40B4-BE49-F238E27FC236}">
                <a16:creationId xmlns:a16="http://schemas.microsoft.com/office/drawing/2014/main" id="{C8701069-A279-A113-C8EC-EB990B59807D}"/>
              </a:ext>
            </a:extLst>
          </p:cNvPr>
          <p:cNvSpPr/>
          <p:nvPr/>
        </p:nvSpPr>
        <p:spPr>
          <a:xfrm>
            <a:off x="2038065" y="2841545"/>
            <a:ext cx="1148316" cy="1164265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20" name="Diagrama de flujo: operación manual 19">
            <a:extLst>
              <a:ext uri="{FF2B5EF4-FFF2-40B4-BE49-F238E27FC236}">
                <a16:creationId xmlns:a16="http://schemas.microsoft.com/office/drawing/2014/main" id="{AC9CFAF6-6DEE-F76A-5FCE-84AB7F30EA70}"/>
              </a:ext>
            </a:extLst>
          </p:cNvPr>
          <p:cNvSpPr/>
          <p:nvPr/>
        </p:nvSpPr>
        <p:spPr>
          <a:xfrm>
            <a:off x="3679023" y="2825596"/>
            <a:ext cx="1148316" cy="1164265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21" name="Diagrama de flujo: operación manual 20">
            <a:extLst>
              <a:ext uri="{FF2B5EF4-FFF2-40B4-BE49-F238E27FC236}">
                <a16:creationId xmlns:a16="http://schemas.microsoft.com/office/drawing/2014/main" id="{1637B4B9-866A-711B-B12F-CD684C0C9CB4}"/>
              </a:ext>
            </a:extLst>
          </p:cNvPr>
          <p:cNvSpPr/>
          <p:nvPr/>
        </p:nvSpPr>
        <p:spPr>
          <a:xfrm>
            <a:off x="5417368" y="2694083"/>
            <a:ext cx="1148316" cy="1164265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22" name="Diagrama de flujo: operación manual 21">
            <a:extLst>
              <a:ext uri="{FF2B5EF4-FFF2-40B4-BE49-F238E27FC236}">
                <a16:creationId xmlns:a16="http://schemas.microsoft.com/office/drawing/2014/main" id="{9A72B5FE-2DF7-B0CF-50F9-49BFCC096C16}"/>
              </a:ext>
            </a:extLst>
          </p:cNvPr>
          <p:cNvSpPr/>
          <p:nvPr/>
        </p:nvSpPr>
        <p:spPr>
          <a:xfrm>
            <a:off x="7155713" y="2859265"/>
            <a:ext cx="1148316" cy="1164265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23" name="Diagrama de flujo: operación manual 22">
            <a:extLst>
              <a:ext uri="{FF2B5EF4-FFF2-40B4-BE49-F238E27FC236}">
                <a16:creationId xmlns:a16="http://schemas.microsoft.com/office/drawing/2014/main" id="{C36B0DA1-CEFA-0D18-99A3-75E467387A85}"/>
              </a:ext>
            </a:extLst>
          </p:cNvPr>
          <p:cNvSpPr/>
          <p:nvPr/>
        </p:nvSpPr>
        <p:spPr>
          <a:xfrm>
            <a:off x="8796671" y="2825596"/>
            <a:ext cx="1148316" cy="1164265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C8F38300-50DD-008F-0409-A185264387E0}"/>
              </a:ext>
            </a:extLst>
          </p:cNvPr>
          <p:cNvCxnSpPr/>
          <p:nvPr/>
        </p:nvCxnSpPr>
        <p:spPr>
          <a:xfrm>
            <a:off x="2456120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1BCE1273-0D8E-1C2B-6B81-CAB0F95F7A08}"/>
              </a:ext>
            </a:extLst>
          </p:cNvPr>
          <p:cNvCxnSpPr/>
          <p:nvPr/>
        </p:nvCxnSpPr>
        <p:spPr>
          <a:xfrm>
            <a:off x="3352799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A128C454-E28F-4DFB-5781-6A84A52EAB5A}"/>
              </a:ext>
            </a:extLst>
          </p:cNvPr>
          <p:cNvCxnSpPr/>
          <p:nvPr/>
        </p:nvCxnSpPr>
        <p:spPr>
          <a:xfrm>
            <a:off x="4228215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78A1DA6C-3101-F8BC-826B-138B23FC64A1}"/>
              </a:ext>
            </a:extLst>
          </p:cNvPr>
          <p:cNvCxnSpPr/>
          <p:nvPr/>
        </p:nvCxnSpPr>
        <p:spPr>
          <a:xfrm>
            <a:off x="5114261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ED2C9EE5-4647-EC37-790D-9EE3C3A11400}"/>
              </a:ext>
            </a:extLst>
          </p:cNvPr>
          <p:cNvCxnSpPr/>
          <p:nvPr/>
        </p:nvCxnSpPr>
        <p:spPr>
          <a:xfrm>
            <a:off x="5999513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BDC40F54-90E7-58A7-D873-CE4A67E87E2F}"/>
              </a:ext>
            </a:extLst>
          </p:cNvPr>
          <p:cNvCxnSpPr/>
          <p:nvPr/>
        </p:nvCxnSpPr>
        <p:spPr>
          <a:xfrm>
            <a:off x="6874926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2CD83A54-076A-3BF3-5604-8A6D9828E5A2}"/>
              </a:ext>
            </a:extLst>
          </p:cNvPr>
          <p:cNvCxnSpPr/>
          <p:nvPr/>
        </p:nvCxnSpPr>
        <p:spPr>
          <a:xfrm>
            <a:off x="7760974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982AF3E0-02A1-4490-7D33-05EE20E6E8A0}"/>
              </a:ext>
            </a:extLst>
          </p:cNvPr>
          <p:cNvCxnSpPr/>
          <p:nvPr/>
        </p:nvCxnSpPr>
        <p:spPr>
          <a:xfrm>
            <a:off x="8657653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2A885C5D-C099-7EBB-46DA-98CDF2B42EDA}"/>
              </a:ext>
            </a:extLst>
          </p:cNvPr>
          <p:cNvCxnSpPr/>
          <p:nvPr/>
        </p:nvCxnSpPr>
        <p:spPr>
          <a:xfrm>
            <a:off x="9522434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98929C7F-6794-F009-126C-84D543CDBC42}"/>
              </a:ext>
            </a:extLst>
          </p:cNvPr>
          <p:cNvCxnSpPr/>
          <p:nvPr/>
        </p:nvCxnSpPr>
        <p:spPr>
          <a:xfrm>
            <a:off x="2459661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5862CE2F-CA69-CBB8-F093-D0762EC8AD40}"/>
              </a:ext>
            </a:extLst>
          </p:cNvPr>
          <p:cNvCxnSpPr/>
          <p:nvPr/>
        </p:nvCxnSpPr>
        <p:spPr>
          <a:xfrm>
            <a:off x="3356340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6D0F663C-3A0D-986B-8362-A65FA0490B05}"/>
              </a:ext>
            </a:extLst>
          </p:cNvPr>
          <p:cNvCxnSpPr/>
          <p:nvPr/>
        </p:nvCxnSpPr>
        <p:spPr>
          <a:xfrm>
            <a:off x="4231756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>
            <a:extLst>
              <a:ext uri="{FF2B5EF4-FFF2-40B4-BE49-F238E27FC236}">
                <a16:creationId xmlns:a16="http://schemas.microsoft.com/office/drawing/2014/main" id="{FBFE9E69-B8F5-10C4-659A-ACDE65FAC242}"/>
              </a:ext>
            </a:extLst>
          </p:cNvPr>
          <p:cNvCxnSpPr/>
          <p:nvPr/>
        </p:nvCxnSpPr>
        <p:spPr>
          <a:xfrm>
            <a:off x="5117802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199A89A5-7E5C-9E6F-3EB7-6765B7612032}"/>
              </a:ext>
            </a:extLst>
          </p:cNvPr>
          <p:cNvCxnSpPr/>
          <p:nvPr/>
        </p:nvCxnSpPr>
        <p:spPr>
          <a:xfrm>
            <a:off x="6003054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75107D52-39EA-D78A-6180-A123A328D439}"/>
              </a:ext>
            </a:extLst>
          </p:cNvPr>
          <p:cNvCxnSpPr/>
          <p:nvPr/>
        </p:nvCxnSpPr>
        <p:spPr>
          <a:xfrm>
            <a:off x="6878467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2198A0E7-2742-E336-97FC-D9A68A3B4DAE}"/>
              </a:ext>
            </a:extLst>
          </p:cNvPr>
          <p:cNvCxnSpPr/>
          <p:nvPr/>
        </p:nvCxnSpPr>
        <p:spPr>
          <a:xfrm>
            <a:off x="7764515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6E322F48-02FE-4518-F5E2-68A00FB44BE7}"/>
              </a:ext>
            </a:extLst>
          </p:cNvPr>
          <p:cNvCxnSpPr/>
          <p:nvPr/>
        </p:nvCxnSpPr>
        <p:spPr>
          <a:xfrm>
            <a:off x="8661194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2F83C479-9F74-55CB-5321-431F8BFB7590}"/>
              </a:ext>
            </a:extLst>
          </p:cNvPr>
          <p:cNvCxnSpPr/>
          <p:nvPr/>
        </p:nvCxnSpPr>
        <p:spPr>
          <a:xfrm>
            <a:off x="9525975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uadroTexto 49">
            <a:extLst>
              <a:ext uri="{FF2B5EF4-FFF2-40B4-BE49-F238E27FC236}">
                <a16:creationId xmlns:a16="http://schemas.microsoft.com/office/drawing/2014/main" id="{CE03D136-FE4A-C9AA-A3DF-0D3A0584919B}"/>
              </a:ext>
            </a:extLst>
          </p:cNvPr>
          <p:cNvSpPr txBox="1"/>
          <p:nvPr/>
        </p:nvSpPr>
        <p:spPr>
          <a:xfrm>
            <a:off x="1851996" y="365106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70FFCC4F-1F2A-1403-4949-CA1492CD626C}"/>
              </a:ext>
            </a:extLst>
          </p:cNvPr>
          <p:cNvSpPr txBox="1"/>
          <p:nvPr/>
        </p:nvSpPr>
        <p:spPr>
          <a:xfrm>
            <a:off x="2680779" y="365106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97C309E5-84D7-CED6-EC29-61830A4C9849}"/>
              </a:ext>
            </a:extLst>
          </p:cNvPr>
          <p:cNvSpPr txBox="1"/>
          <p:nvPr/>
        </p:nvSpPr>
        <p:spPr>
          <a:xfrm>
            <a:off x="3612897" y="35979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6AB8AE1E-602C-7713-4214-10CF806BD8ED}"/>
              </a:ext>
            </a:extLst>
          </p:cNvPr>
          <p:cNvSpPr txBox="1"/>
          <p:nvPr/>
        </p:nvSpPr>
        <p:spPr>
          <a:xfrm>
            <a:off x="4441021" y="36510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F6935A3A-C5B1-9753-BDE2-3BD690A04013}"/>
              </a:ext>
            </a:extLst>
          </p:cNvPr>
          <p:cNvSpPr txBox="1"/>
          <p:nvPr/>
        </p:nvSpPr>
        <p:spPr>
          <a:xfrm>
            <a:off x="5326272" y="365104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8741300B-C488-FB48-31FA-1D5C064188C6}"/>
              </a:ext>
            </a:extLst>
          </p:cNvPr>
          <p:cNvSpPr txBox="1"/>
          <p:nvPr/>
        </p:nvSpPr>
        <p:spPr>
          <a:xfrm>
            <a:off x="6258086" y="382826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46239E78-5BB0-9AA7-6FB4-A392C5D69A01}"/>
              </a:ext>
            </a:extLst>
          </p:cNvPr>
          <p:cNvSpPr txBox="1"/>
          <p:nvPr/>
        </p:nvSpPr>
        <p:spPr>
          <a:xfrm>
            <a:off x="7110617" y="38282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17DA8748-56FD-E097-E154-D5AAD7B88FA1}"/>
              </a:ext>
            </a:extLst>
          </p:cNvPr>
          <p:cNvSpPr txBox="1"/>
          <p:nvPr/>
        </p:nvSpPr>
        <p:spPr>
          <a:xfrm>
            <a:off x="7975397" y="35536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027D9074-1A3D-E6E2-44C6-3CDC022F0696}"/>
              </a:ext>
            </a:extLst>
          </p:cNvPr>
          <p:cNvSpPr txBox="1"/>
          <p:nvPr/>
        </p:nvSpPr>
        <p:spPr>
          <a:xfrm>
            <a:off x="8872077" y="35536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34471519-3A77-55D5-D96C-DE56A102B9E3}"/>
              </a:ext>
            </a:extLst>
          </p:cNvPr>
          <p:cNvSpPr txBox="1"/>
          <p:nvPr/>
        </p:nvSpPr>
        <p:spPr>
          <a:xfrm>
            <a:off x="9727019" y="38282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4" name="CuadroTexto 1043">
            <a:extLst>
              <a:ext uri="{FF2B5EF4-FFF2-40B4-BE49-F238E27FC236}">
                <a16:creationId xmlns:a16="http://schemas.microsoft.com/office/drawing/2014/main" id="{691C3637-1AC7-B7A9-69AD-4B8F17BF35B3}"/>
              </a:ext>
            </a:extLst>
          </p:cNvPr>
          <p:cNvSpPr txBox="1"/>
          <p:nvPr/>
        </p:nvSpPr>
        <p:spPr>
          <a:xfrm rot="10800000">
            <a:off x="1782857" y="5718661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5" name="CuadroTexto 1044">
            <a:extLst>
              <a:ext uri="{FF2B5EF4-FFF2-40B4-BE49-F238E27FC236}">
                <a16:creationId xmlns:a16="http://schemas.microsoft.com/office/drawing/2014/main" id="{A8F92BA7-53D7-ED60-8827-0DBD9296710B}"/>
              </a:ext>
            </a:extLst>
          </p:cNvPr>
          <p:cNvSpPr txBox="1"/>
          <p:nvPr/>
        </p:nvSpPr>
        <p:spPr>
          <a:xfrm rot="10800000">
            <a:off x="2611640" y="5718661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6" name="CuadroTexto 1045">
            <a:extLst>
              <a:ext uri="{FF2B5EF4-FFF2-40B4-BE49-F238E27FC236}">
                <a16:creationId xmlns:a16="http://schemas.microsoft.com/office/drawing/2014/main" id="{EA393DD5-8C4E-8CC4-19EB-5EC760D295E5}"/>
              </a:ext>
            </a:extLst>
          </p:cNvPr>
          <p:cNvSpPr txBox="1"/>
          <p:nvPr/>
        </p:nvSpPr>
        <p:spPr>
          <a:xfrm rot="10800000">
            <a:off x="3543758" y="571334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7" name="CuadroTexto 1046">
            <a:extLst>
              <a:ext uri="{FF2B5EF4-FFF2-40B4-BE49-F238E27FC236}">
                <a16:creationId xmlns:a16="http://schemas.microsoft.com/office/drawing/2014/main" id="{B183C48E-BE5C-837A-9A97-CAB5E52C7F7F}"/>
              </a:ext>
            </a:extLst>
          </p:cNvPr>
          <p:cNvSpPr txBox="1"/>
          <p:nvPr/>
        </p:nvSpPr>
        <p:spPr>
          <a:xfrm rot="10800000">
            <a:off x="4371882" y="571866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8" name="CuadroTexto 1047">
            <a:extLst>
              <a:ext uri="{FF2B5EF4-FFF2-40B4-BE49-F238E27FC236}">
                <a16:creationId xmlns:a16="http://schemas.microsoft.com/office/drawing/2014/main" id="{90369D63-AAF9-D1A5-0E0A-94D7AD4CB2B9}"/>
              </a:ext>
            </a:extLst>
          </p:cNvPr>
          <p:cNvSpPr txBox="1"/>
          <p:nvPr/>
        </p:nvSpPr>
        <p:spPr>
          <a:xfrm rot="10800000">
            <a:off x="5257133" y="5718659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9" name="CuadroTexto 1048">
            <a:extLst>
              <a:ext uri="{FF2B5EF4-FFF2-40B4-BE49-F238E27FC236}">
                <a16:creationId xmlns:a16="http://schemas.microsoft.com/office/drawing/2014/main" id="{0D069299-1954-84B2-619C-4F39CD68B347}"/>
              </a:ext>
            </a:extLst>
          </p:cNvPr>
          <p:cNvSpPr txBox="1"/>
          <p:nvPr/>
        </p:nvSpPr>
        <p:spPr>
          <a:xfrm rot="10800000">
            <a:off x="6188947" y="5736381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0" name="CuadroTexto 1049">
            <a:extLst>
              <a:ext uri="{FF2B5EF4-FFF2-40B4-BE49-F238E27FC236}">
                <a16:creationId xmlns:a16="http://schemas.microsoft.com/office/drawing/2014/main" id="{9E644D19-2DB0-E525-9C70-74783E9397E8}"/>
              </a:ext>
            </a:extLst>
          </p:cNvPr>
          <p:cNvSpPr txBox="1"/>
          <p:nvPr/>
        </p:nvSpPr>
        <p:spPr>
          <a:xfrm rot="10800000">
            <a:off x="7041478" y="573638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1" name="CuadroTexto 1050">
            <a:extLst>
              <a:ext uri="{FF2B5EF4-FFF2-40B4-BE49-F238E27FC236}">
                <a16:creationId xmlns:a16="http://schemas.microsoft.com/office/drawing/2014/main" id="{A57EFC84-0783-8F28-BED3-44B15DF9B3B9}"/>
              </a:ext>
            </a:extLst>
          </p:cNvPr>
          <p:cNvSpPr txBox="1"/>
          <p:nvPr/>
        </p:nvSpPr>
        <p:spPr>
          <a:xfrm rot="10800000">
            <a:off x="7906258" y="570891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2" name="CuadroTexto 1051">
            <a:extLst>
              <a:ext uri="{FF2B5EF4-FFF2-40B4-BE49-F238E27FC236}">
                <a16:creationId xmlns:a16="http://schemas.microsoft.com/office/drawing/2014/main" id="{6CE5B122-9F7A-BAA8-E978-E406F76D611E}"/>
              </a:ext>
            </a:extLst>
          </p:cNvPr>
          <p:cNvSpPr txBox="1"/>
          <p:nvPr/>
        </p:nvSpPr>
        <p:spPr>
          <a:xfrm rot="10800000">
            <a:off x="8802938" y="570891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3" name="CuadroTexto 1052">
            <a:extLst>
              <a:ext uri="{FF2B5EF4-FFF2-40B4-BE49-F238E27FC236}">
                <a16:creationId xmlns:a16="http://schemas.microsoft.com/office/drawing/2014/main" id="{B94494AF-4D3E-2AEA-BEBF-5830997DAF97}"/>
              </a:ext>
            </a:extLst>
          </p:cNvPr>
          <p:cNvSpPr txBox="1"/>
          <p:nvPr/>
        </p:nvSpPr>
        <p:spPr>
          <a:xfrm rot="10800000">
            <a:off x="9657880" y="573638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4" name="CuadroTexto 1053">
            <a:extLst>
              <a:ext uri="{FF2B5EF4-FFF2-40B4-BE49-F238E27FC236}">
                <a16:creationId xmlns:a16="http://schemas.microsoft.com/office/drawing/2014/main" id="{4ADF9BCE-1CF5-544E-6653-A089FD0BD060}"/>
              </a:ext>
            </a:extLst>
          </p:cNvPr>
          <p:cNvSpPr txBox="1"/>
          <p:nvPr/>
        </p:nvSpPr>
        <p:spPr>
          <a:xfrm>
            <a:off x="2535550" y="2962103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5" name="CuadroTexto 1054">
            <a:extLst>
              <a:ext uri="{FF2B5EF4-FFF2-40B4-BE49-F238E27FC236}">
                <a16:creationId xmlns:a16="http://schemas.microsoft.com/office/drawing/2014/main" id="{83D82D75-237D-5F78-A062-8F17B84DABDE}"/>
              </a:ext>
            </a:extLst>
          </p:cNvPr>
          <p:cNvSpPr txBox="1"/>
          <p:nvPr/>
        </p:nvSpPr>
        <p:spPr>
          <a:xfrm rot="10800000">
            <a:off x="2272531" y="307386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6" name="CuadroTexto 1055">
            <a:extLst>
              <a:ext uri="{FF2B5EF4-FFF2-40B4-BE49-F238E27FC236}">
                <a16:creationId xmlns:a16="http://schemas.microsoft.com/office/drawing/2014/main" id="{5A19D833-4550-3092-EE45-01016E296377}"/>
              </a:ext>
            </a:extLst>
          </p:cNvPr>
          <p:cNvSpPr txBox="1"/>
          <p:nvPr/>
        </p:nvSpPr>
        <p:spPr>
          <a:xfrm>
            <a:off x="4153913" y="2962103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7" name="CuadroTexto 1056">
            <a:extLst>
              <a:ext uri="{FF2B5EF4-FFF2-40B4-BE49-F238E27FC236}">
                <a16:creationId xmlns:a16="http://schemas.microsoft.com/office/drawing/2014/main" id="{9D06CB1C-87DD-F7DB-93E4-CAA97558FDB5}"/>
              </a:ext>
            </a:extLst>
          </p:cNvPr>
          <p:cNvSpPr txBox="1"/>
          <p:nvPr/>
        </p:nvSpPr>
        <p:spPr>
          <a:xfrm rot="10800000">
            <a:off x="3890894" y="307386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8" name="CuadroTexto 1057">
            <a:extLst>
              <a:ext uri="{FF2B5EF4-FFF2-40B4-BE49-F238E27FC236}">
                <a16:creationId xmlns:a16="http://schemas.microsoft.com/office/drawing/2014/main" id="{530B16A7-71A9-8CE2-6129-C9003EC9791C}"/>
              </a:ext>
            </a:extLst>
          </p:cNvPr>
          <p:cNvSpPr txBox="1"/>
          <p:nvPr/>
        </p:nvSpPr>
        <p:spPr>
          <a:xfrm>
            <a:off x="5925190" y="283605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9" name="CuadroTexto 1058">
            <a:extLst>
              <a:ext uri="{FF2B5EF4-FFF2-40B4-BE49-F238E27FC236}">
                <a16:creationId xmlns:a16="http://schemas.microsoft.com/office/drawing/2014/main" id="{821EAC98-A3FF-63BE-81CB-96B92795E86F}"/>
              </a:ext>
            </a:extLst>
          </p:cNvPr>
          <p:cNvSpPr txBox="1"/>
          <p:nvPr/>
        </p:nvSpPr>
        <p:spPr>
          <a:xfrm rot="10800000">
            <a:off x="5662171" y="2947807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60" name="CuadroTexto 1059">
            <a:extLst>
              <a:ext uri="{FF2B5EF4-FFF2-40B4-BE49-F238E27FC236}">
                <a16:creationId xmlns:a16="http://schemas.microsoft.com/office/drawing/2014/main" id="{460CF81E-90A2-EAB9-2EA3-37CAFEA11B3B}"/>
              </a:ext>
            </a:extLst>
          </p:cNvPr>
          <p:cNvSpPr txBox="1"/>
          <p:nvPr/>
        </p:nvSpPr>
        <p:spPr>
          <a:xfrm>
            <a:off x="7656390" y="3001232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61" name="CuadroTexto 1060">
            <a:extLst>
              <a:ext uri="{FF2B5EF4-FFF2-40B4-BE49-F238E27FC236}">
                <a16:creationId xmlns:a16="http://schemas.microsoft.com/office/drawing/2014/main" id="{1EAA96E8-F75A-5A7F-4568-553A266142F2}"/>
              </a:ext>
            </a:extLst>
          </p:cNvPr>
          <p:cNvSpPr txBox="1"/>
          <p:nvPr/>
        </p:nvSpPr>
        <p:spPr>
          <a:xfrm rot="10800000">
            <a:off x="7393371" y="3112989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62" name="CuadroTexto 1061">
            <a:extLst>
              <a:ext uri="{FF2B5EF4-FFF2-40B4-BE49-F238E27FC236}">
                <a16:creationId xmlns:a16="http://schemas.microsoft.com/office/drawing/2014/main" id="{A6E4BE43-95EB-E4D8-3DC6-8A251EA76729}"/>
              </a:ext>
            </a:extLst>
          </p:cNvPr>
          <p:cNvSpPr txBox="1"/>
          <p:nvPr/>
        </p:nvSpPr>
        <p:spPr>
          <a:xfrm>
            <a:off x="9291084" y="2970019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63" name="CuadroTexto 1062">
            <a:extLst>
              <a:ext uri="{FF2B5EF4-FFF2-40B4-BE49-F238E27FC236}">
                <a16:creationId xmlns:a16="http://schemas.microsoft.com/office/drawing/2014/main" id="{42FC11FC-8147-87B8-0C5C-338C17ECF056}"/>
              </a:ext>
            </a:extLst>
          </p:cNvPr>
          <p:cNvSpPr txBox="1"/>
          <p:nvPr/>
        </p:nvSpPr>
        <p:spPr>
          <a:xfrm rot="10800000">
            <a:off x="9028065" y="3081776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cxnSp>
        <p:nvCxnSpPr>
          <p:cNvPr id="1071" name="Conector recto de flecha 1070">
            <a:extLst>
              <a:ext uri="{FF2B5EF4-FFF2-40B4-BE49-F238E27FC236}">
                <a16:creationId xmlns:a16="http://schemas.microsoft.com/office/drawing/2014/main" id="{1AC4553D-4E51-71E5-B8BA-0012EB436C10}"/>
              </a:ext>
            </a:extLst>
          </p:cNvPr>
          <p:cNvCxnSpPr>
            <a:cxnSpLocks/>
          </p:cNvCxnSpPr>
          <p:nvPr/>
        </p:nvCxnSpPr>
        <p:spPr>
          <a:xfrm>
            <a:off x="5999513" y="1350335"/>
            <a:ext cx="0" cy="129636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4" name="CuadroTexto 1063">
            <a:extLst>
              <a:ext uri="{FF2B5EF4-FFF2-40B4-BE49-F238E27FC236}">
                <a16:creationId xmlns:a16="http://schemas.microsoft.com/office/drawing/2014/main" id="{1DBD3168-7A9D-EA1C-ECD1-F91AE8B09528}"/>
              </a:ext>
            </a:extLst>
          </p:cNvPr>
          <p:cNvSpPr txBox="1"/>
          <p:nvPr/>
        </p:nvSpPr>
        <p:spPr>
          <a:xfrm>
            <a:off x="4496721" y="1518652"/>
            <a:ext cx="3005584" cy="830997"/>
          </a:xfrm>
          <a:prstGeom prst="rect">
            <a:avLst/>
          </a:prstGeom>
          <a:solidFill>
            <a:srgbClr val="CFCFC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4800" dirty="0">
                <a:latin typeface="Bahnschrift SemiBold Condensed" panose="020B0502040204020203" pitchFamily="34" charset="0"/>
              </a:rPr>
              <a:t>ALGORITMOS</a:t>
            </a:r>
            <a:endParaRPr lang="es-PE" sz="4800" dirty="0">
              <a:latin typeface="Bahnschrift SemiBold Condensed" panose="020B0502040204020203" pitchFamily="34" charset="0"/>
            </a:endParaRPr>
          </a:p>
        </p:txBody>
      </p:sp>
      <p:cxnSp>
        <p:nvCxnSpPr>
          <p:cNvPr id="1072" name="Conector recto de flecha 1071">
            <a:extLst>
              <a:ext uri="{FF2B5EF4-FFF2-40B4-BE49-F238E27FC236}">
                <a16:creationId xmlns:a16="http://schemas.microsoft.com/office/drawing/2014/main" id="{E1A85E9E-04A4-2E91-50E2-C9779DF7A0A1}"/>
              </a:ext>
            </a:extLst>
          </p:cNvPr>
          <p:cNvCxnSpPr>
            <a:cxnSpLocks/>
          </p:cNvCxnSpPr>
          <p:nvPr/>
        </p:nvCxnSpPr>
        <p:spPr>
          <a:xfrm flipH="1">
            <a:off x="5989671" y="3933023"/>
            <a:ext cx="9842" cy="159590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5" name="CuadroTexto 1064">
            <a:extLst>
              <a:ext uri="{FF2B5EF4-FFF2-40B4-BE49-F238E27FC236}">
                <a16:creationId xmlns:a16="http://schemas.microsoft.com/office/drawing/2014/main" id="{CFAF617C-19EF-CB1F-8BC1-3BDB7B348A59}"/>
              </a:ext>
            </a:extLst>
          </p:cNvPr>
          <p:cNvSpPr txBox="1"/>
          <p:nvPr/>
        </p:nvSpPr>
        <p:spPr>
          <a:xfrm>
            <a:off x="4515416" y="4374769"/>
            <a:ext cx="3031136" cy="769441"/>
          </a:xfrm>
          <a:prstGeom prst="rect">
            <a:avLst/>
          </a:prstGeom>
          <a:solidFill>
            <a:srgbClr val="CFCFC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4400" dirty="0">
                <a:latin typeface="Bahnschrift SemiBold Condensed" panose="020B0502040204020203" pitchFamily="34" charset="0"/>
              </a:rPr>
              <a:t>ORDENAMIENTO</a:t>
            </a:r>
            <a:endParaRPr lang="es-PE" sz="4400" dirty="0">
              <a:latin typeface="Bahnschrift SemiBold Condensed" panose="020B0502040204020203" pitchFamily="34" charset="0"/>
            </a:endParaRPr>
          </a:p>
        </p:txBody>
      </p:sp>
      <p:sp>
        <p:nvSpPr>
          <p:cNvPr id="1077" name="CuadroTexto 1076">
            <a:extLst>
              <a:ext uri="{FF2B5EF4-FFF2-40B4-BE49-F238E27FC236}">
                <a16:creationId xmlns:a16="http://schemas.microsoft.com/office/drawing/2014/main" id="{57909F44-516A-E156-39AC-35B72B4272C3}"/>
              </a:ext>
            </a:extLst>
          </p:cNvPr>
          <p:cNvSpPr txBox="1"/>
          <p:nvPr/>
        </p:nvSpPr>
        <p:spPr>
          <a:xfrm>
            <a:off x="1950715" y="2454493"/>
            <a:ext cx="1321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Bahnschrift SemiBold Condensed" panose="020B0502040204020203" pitchFamily="34" charset="0"/>
              </a:rPr>
              <a:t>Paolo V</a:t>
            </a:r>
            <a:r>
              <a:rPr lang="es-PE" dirty="0">
                <a:latin typeface="Bahnschrift SemiBold Condensed" panose="020B0502040204020203" pitchFamily="34" charset="0"/>
              </a:rPr>
              <a:t>ásquez</a:t>
            </a:r>
          </a:p>
        </p:txBody>
      </p:sp>
      <p:sp>
        <p:nvSpPr>
          <p:cNvPr id="1079" name="CuadroTexto 1078">
            <a:extLst>
              <a:ext uri="{FF2B5EF4-FFF2-40B4-BE49-F238E27FC236}">
                <a16:creationId xmlns:a16="http://schemas.microsoft.com/office/drawing/2014/main" id="{02FC9753-277B-7A27-12CA-141B9A912812}"/>
              </a:ext>
            </a:extLst>
          </p:cNvPr>
          <p:cNvSpPr txBox="1"/>
          <p:nvPr/>
        </p:nvSpPr>
        <p:spPr>
          <a:xfrm>
            <a:off x="8596441" y="2437591"/>
            <a:ext cx="1566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Bahnschrift SemiBold Condensed" panose="020B0502040204020203" pitchFamily="34" charset="0"/>
              </a:rPr>
              <a:t>Gabriel Espinoza</a:t>
            </a:r>
            <a:endParaRPr lang="es-PE" dirty="0">
              <a:latin typeface="Bahnschrift SemiBold Condensed" panose="020B0502040204020203" pitchFamily="34" charset="0"/>
            </a:endParaRPr>
          </a:p>
        </p:txBody>
      </p:sp>
      <p:sp>
        <p:nvSpPr>
          <p:cNvPr id="1081" name="CuadroTexto 1080">
            <a:extLst>
              <a:ext uri="{FF2B5EF4-FFF2-40B4-BE49-F238E27FC236}">
                <a16:creationId xmlns:a16="http://schemas.microsoft.com/office/drawing/2014/main" id="{FF234624-D6CE-7245-4202-601FF2796F4F}"/>
              </a:ext>
            </a:extLst>
          </p:cNvPr>
          <p:cNvSpPr txBox="1"/>
          <p:nvPr/>
        </p:nvSpPr>
        <p:spPr>
          <a:xfrm>
            <a:off x="5338588" y="4151116"/>
            <a:ext cx="1321849" cy="369332"/>
          </a:xfrm>
          <a:prstGeom prst="rect">
            <a:avLst/>
          </a:prstGeom>
          <a:solidFill>
            <a:srgbClr val="CFCFC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Bahnschrift SemiBold Condensed" panose="020B0502040204020203" pitchFamily="34" charset="0"/>
              </a:rPr>
              <a:t>Kevin Huaman</a:t>
            </a:r>
            <a:endParaRPr lang="es-PE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991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F6D18299-7F64-702F-9CC2-FA83137D53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8" t="864" r="29370" b="988"/>
          <a:stretch/>
        </p:blipFill>
        <p:spPr>
          <a:xfrm>
            <a:off x="338668" y="522780"/>
            <a:ext cx="5435599" cy="5816017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E457DA85-C6EC-D448-048B-64C70A8378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6" t="741" r="27709" b="1235"/>
          <a:stretch/>
        </p:blipFill>
        <p:spPr>
          <a:xfrm>
            <a:off x="6417735" y="574276"/>
            <a:ext cx="5349910" cy="5709447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7EB56FE8-65B1-6377-5D38-34CA8A18C40C}"/>
              </a:ext>
            </a:extLst>
          </p:cNvPr>
          <p:cNvSpPr txBox="1"/>
          <p:nvPr/>
        </p:nvSpPr>
        <p:spPr>
          <a:xfrm>
            <a:off x="270933" y="-16934"/>
            <a:ext cx="156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Bahnschrift SemiBold Condensed" panose="020B0502040204020203" pitchFamily="34" charset="0"/>
              </a:rPr>
              <a:t>Bucket Sort</a:t>
            </a:r>
            <a:endParaRPr lang="es-PE" sz="2800" dirty="0">
              <a:latin typeface="Bahnschrift SemiBold Condensed" panose="020B0502040204020203" pitchFamily="34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754CD8C-E559-BA59-A6F9-1CD218361375}"/>
              </a:ext>
            </a:extLst>
          </p:cNvPr>
          <p:cNvSpPr txBox="1"/>
          <p:nvPr/>
        </p:nvSpPr>
        <p:spPr>
          <a:xfrm>
            <a:off x="6350002" y="10422"/>
            <a:ext cx="2311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Bahnschrift SemiBold Condensed" panose="020B0502040204020203" pitchFamily="34" charset="0"/>
              </a:rPr>
              <a:t>Bucket Extension</a:t>
            </a:r>
            <a:endParaRPr lang="es-PE" sz="2800" dirty="0">
              <a:latin typeface="Bahnschrift SemiBold Condensed" panose="020B0502040204020203" pitchFamily="34" charset="0"/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766F447A-6CAF-C985-2BAC-CAB2E1ACF240}"/>
              </a:ext>
            </a:extLst>
          </p:cNvPr>
          <p:cNvSpPr txBox="1"/>
          <p:nvPr/>
        </p:nvSpPr>
        <p:spPr>
          <a:xfrm>
            <a:off x="270933" y="6471735"/>
            <a:ext cx="47328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latin typeface="Bahnschrift SemiBold Condensed" panose="020B0502040204020203" pitchFamily="34" charset="0"/>
                <a:hlinkClick r:id="rId4"/>
              </a:rPr>
              <a:t>https://github.com/paolovasquezg/Bucket_Insertion_Sorting</a:t>
            </a:r>
            <a:endParaRPr lang="es-PE" dirty="0">
              <a:latin typeface="Bahnschrift SemiBold Condensed" panose="020B0502040204020203" pitchFamily="34" charset="0"/>
            </a:endParaRPr>
          </a:p>
        </p:txBody>
      </p: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8FD6585A-6FE1-C189-9B90-F634309F8B9C}"/>
              </a:ext>
            </a:extLst>
          </p:cNvPr>
          <p:cNvCxnSpPr>
            <a:cxnSpLocks/>
          </p:cNvCxnSpPr>
          <p:nvPr/>
        </p:nvCxnSpPr>
        <p:spPr>
          <a:xfrm>
            <a:off x="4978395" y="6690267"/>
            <a:ext cx="48260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uadroTexto 27">
            <a:extLst>
              <a:ext uri="{FF2B5EF4-FFF2-40B4-BE49-F238E27FC236}">
                <a16:creationId xmlns:a16="http://schemas.microsoft.com/office/drawing/2014/main" id="{1A558759-393C-D5F4-C8CB-1C6CA30E5C32}"/>
              </a:ext>
            </a:extLst>
          </p:cNvPr>
          <p:cNvSpPr txBox="1"/>
          <p:nvPr/>
        </p:nvSpPr>
        <p:spPr>
          <a:xfrm>
            <a:off x="5427132" y="6440957"/>
            <a:ext cx="20785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latin typeface="Bahnschrift SemiBold Condensed" panose="020B0502040204020203" pitchFamily="34" charset="0"/>
              </a:rPr>
              <a:t>bucket_insertion.cpp</a:t>
            </a:r>
          </a:p>
        </p:txBody>
      </p:sp>
      <p:pic>
        <p:nvPicPr>
          <p:cNvPr id="1026" name="Picture 2" descr="Red bucket vector drawing free image download">
            <a:extLst>
              <a:ext uri="{FF2B5EF4-FFF2-40B4-BE49-F238E27FC236}">
                <a16:creationId xmlns:a16="http://schemas.microsoft.com/office/drawing/2014/main" id="{BDAB98E1-9F81-8EF4-643E-5EAA9822E1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7266" y="109484"/>
            <a:ext cx="314225" cy="308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xtensión uso rudo SJT - Argos">
            <a:extLst>
              <a:ext uri="{FF2B5EF4-FFF2-40B4-BE49-F238E27FC236}">
                <a16:creationId xmlns:a16="http://schemas.microsoft.com/office/drawing/2014/main" id="{15A0F44A-82C5-FE06-EB28-8F88FA352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2139" y="-16934"/>
            <a:ext cx="677330" cy="677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CuadroTexto 28">
            <a:extLst>
              <a:ext uri="{FF2B5EF4-FFF2-40B4-BE49-F238E27FC236}">
                <a16:creationId xmlns:a16="http://schemas.microsoft.com/office/drawing/2014/main" id="{487BB88A-4321-83E4-AFE5-73AD88FF85D2}"/>
              </a:ext>
            </a:extLst>
          </p:cNvPr>
          <p:cNvSpPr txBox="1"/>
          <p:nvPr/>
        </p:nvSpPr>
        <p:spPr>
          <a:xfrm>
            <a:off x="2151491" y="1733830"/>
            <a:ext cx="350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+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34E2C2D0-AF58-5295-6090-0B10BC12402A}"/>
              </a:ext>
            </a:extLst>
          </p:cNvPr>
          <p:cNvSpPr txBox="1"/>
          <p:nvPr/>
        </p:nvSpPr>
        <p:spPr>
          <a:xfrm>
            <a:off x="3056467" y="2174096"/>
            <a:ext cx="350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-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376DF014-B407-AB74-D270-EBCDF79EA3DE}"/>
              </a:ext>
            </a:extLst>
          </p:cNvPr>
          <p:cNvSpPr txBox="1"/>
          <p:nvPr/>
        </p:nvSpPr>
        <p:spPr>
          <a:xfrm>
            <a:off x="2326935" y="3554570"/>
            <a:ext cx="828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+/-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8B74E037-63EF-0A98-59EF-BDE7EB427C2F}"/>
              </a:ext>
            </a:extLst>
          </p:cNvPr>
          <p:cNvSpPr txBox="1"/>
          <p:nvPr/>
        </p:nvSpPr>
        <p:spPr>
          <a:xfrm>
            <a:off x="9215200" y="2497261"/>
            <a:ext cx="8895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Scatter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E9E787B9-F0EA-9A7A-9915-34EB288A5643}"/>
              </a:ext>
            </a:extLst>
          </p:cNvPr>
          <p:cNvSpPr txBox="1"/>
          <p:nvPr/>
        </p:nvSpPr>
        <p:spPr>
          <a:xfrm>
            <a:off x="9532958" y="3354515"/>
            <a:ext cx="830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Sort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586FB10B-39B8-FEC5-DAFE-3ACEB202498C}"/>
              </a:ext>
            </a:extLst>
          </p:cNvPr>
          <p:cNvSpPr txBox="1"/>
          <p:nvPr/>
        </p:nvSpPr>
        <p:spPr>
          <a:xfrm>
            <a:off x="10363202" y="5098648"/>
            <a:ext cx="830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Gather</a:t>
            </a:r>
          </a:p>
        </p:txBody>
      </p:sp>
    </p:spTree>
    <p:extLst>
      <p:ext uri="{BB962C8B-B14F-4D97-AF65-F5344CB8AC3E}">
        <p14:creationId xmlns:p14="http://schemas.microsoft.com/office/powerpoint/2010/main" val="2856058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57DE951-85A1-2464-4DB1-3CA4066640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" t="1051" r="730" b="609"/>
          <a:stretch/>
        </p:blipFill>
        <p:spPr>
          <a:xfrm>
            <a:off x="812800" y="770467"/>
            <a:ext cx="10193867" cy="543618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1455D15-BA0F-2736-89CD-721477938C97}"/>
              </a:ext>
            </a:extLst>
          </p:cNvPr>
          <p:cNvSpPr txBox="1"/>
          <p:nvPr/>
        </p:nvSpPr>
        <p:spPr>
          <a:xfrm>
            <a:off x="719667" y="144208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Bahnschrift SemiBold Condensed" panose="020B0502040204020203" pitchFamily="34" charset="0"/>
              </a:rPr>
              <a:t>Insertion Sort</a:t>
            </a:r>
            <a:endParaRPr lang="es-PE" sz="2800" dirty="0">
              <a:latin typeface="Bahnschrift SemiBold Condensed" panose="020B0502040204020203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67DFAB6-E0FB-D1C5-A887-D3AA5B5A857D}"/>
              </a:ext>
            </a:extLst>
          </p:cNvPr>
          <p:cNvSpPr txBox="1"/>
          <p:nvPr/>
        </p:nvSpPr>
        <p:spPr>
          <a:xfrm>
            <a:off x="719667" y="6365867"/>
            <a:ext cx="47328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latin typeface="Bahnschrift SemiBold Condensed" panose="020B0502040204020203" pitchFamily="34" charset="0"/>
                <a:hlinkClick r:id="rId3"/>
              </a:rPr>
              <a:t>https://github.com/paolovasquezg/Bucket_Insertion_Sorting</a:t>
            </a:r>
            <a:endParaRPr lang="es-PE" dirty="0">
              <a:latin typeface="Bahnschrift SemiBold Condensed" panose="020B0502040204020203" pitchFamily="34" charset="0"/>
            </a:endParaRP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D3DC65D-29B5-E929-7D0F-063833AD167F}"/>
              </a:ext>
            </a:extLst>
          </p:cNvPr>
          <p:cNvCxnSpPr>
            <a:cxnSpLocks/>
          </p:cNvCxnSpPr>
          <p:nvPr/>
        </p:nvCxnSpPr>
        <p:spPr>
          <a:xfrm>
            <a:off x="5427129" y="6584399"/>
            <a:ext cx="48260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605B9ADB-E45B-7397-AA9F-1140E02B7606}"/>
              </a:ext>
            </a:extLst>
          </p:cNvPr>
          <p:cNvSpPr txBox="1"/>
          <p:nvPr/>
        </p:nvSpPr>
        <p:spPr>
          <a:xfrm>
            <a:off x="5875866" y="6335089"/>
            <a:ext cx="20785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latin typeface="Bahnschrift SemiBold Condensed" panose="020B0502040204020203" pitchFamily="34" charset="0"/>
              </a:rPr>
              <a:t>bucket_insertion.cpp</a:t>
            </a:r>
          </a:p>
        </p:txBody>
      </p:sp>
      <p:pic>
        <p:nvPicPr>
          <p:cNvPr id="2050" name="Picture 2" descr="Insertar - Iconos gratis de flechas">
            <a:extLst>
              <a:ext uri="{FF2B5EF4-FFF2-40B4-BE49-F238E27FC236}">
                <a16:creationId xmlns:a16="http://schemas.microsoft.com/office/drawing/2014/main" id="{6016F779-3ADD-75A8-3758-78B3CA1230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2624667" y="144208"/>
            <a:ext cx="465669" cy="465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DEAFE633-48D5-28D2-CF44-304B117B3E4D}"/>
              </a:ext>
            </a:extLst>
          </p:cNvPr>
          <p:cNvSpPr/>
          <p:nvPr/>
        </p:nvSpPr>
        <p:spPr>
          <a:xfrm>
            <a:off x="7287681" y="921500"/>
            <a:ext cx="1430866" cy="677333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DE65B32F-0B4C-C611-62E3-DEDE3CADDF56}"/>
              </a:ext>
            </a:extLst>
          </p:cNvPr>
          <p:cNvCxnSpPr>
            <a:cxnSpLocks/>
            <a:stCxn id="10" idx="0"/>
          </p:cNvCxnSpPr>
          <p:nvPr/>
        </p:nvCxnSpPr>
        <p:spPr>
          <a:xfrm flipH="1">
            <a:off x="7990413" y="921500"/>
            <a:ext cx="12701" cy="68580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C0D1BF0-D054-74E1-3B9E-3F7A5A019601}"/>
              </a:ext>
            </a:extLst>
          </p:cNvPr>
          <p:cNvSpPr txBox="1"/>
          <p:nvPr/>
        </p:nvSpPr>
        <p:spPr>
          <a:xfrm>
            <a:off x="7470771" y="998556"/>
            <a:ext cx="336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4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FCCD082-0D5E-D3AA-08D6-E2A4E5069B85}"/>
              </a:ext>
            </a:extLst>
          </p:cNvPr>
          <p:cNvSpPr txBox="1"/>
          <p:nvPr/>
        </p:nvSpPr>
        <p:spPr>
          <a:xfrm>
            <a:off x="8173503" y="998556"/>
            <a:ext cx="336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3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5829E1BB-C5A4-AA81-B8E7-D2FBA83B93AB}"/>
              </a:ext>
            </a:extLst>
          </p:cNvPr>
          <p:cNvSpPr txBox="1"/>
          <p:nvPr/>
        </p:nvSpPr>
        <p:spPr>
          <a:xfrm>
            <a:off x="9182095" y="870229"/>
            <a:ext cx="809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pv = 0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0D26D27-B916-6D92-6B28-16BFD878BA2E}"/>
              </a:ext>
            </a:extLst>
          </p:cNvPr>
          <p:cNvSpPr txBox="1"/>
          <p:nvPr/>
        </p:nvSpPr>
        <p:spPr>
          <a:xfrm>
            <a:off x="9224431" y="1198723"/>
            <a:ext cx="809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key = 3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21004740-AD46-2E6C-2842-66A331C3A2AD}"/>
              </a:ext>
            </a:extLst>
          </p:cNvPr>
          <p:cNvSpPr txBox="1"/>
          <p:nvPr/>
        </p:nvSpPr>
        <p:spPr>
          <a:xfrm>
            <a:off x="7589835" y="1814552"/>
            <a:ext cx="22785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pv  &gt;= 0 &amp;&amp; cntr[0] &gt; key </a:t>
            </a:r>
          </a:p>
        </p:txBody>
      </p:sp>
      <p:pic>
        <p:nvPicPr>
          <p:cNvPr id="2052" name="Picture 4" descr="icono-check-blanco – Teknei">
            <a:extLst>
              <a:ext uri="{FF2B5EF4-FFF2-40B4-BE49-F238E27FC236}">
                <a16:creationId xmlns:a16="http://schemas.microsoft.com/office/drawing/2014/main" id="{90DCEF7A-E069-F029-665C-9B4F1DF18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3157" y="1856163"/>
            <a:ext cx="322967" cy="316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uadroTexto 19">
            <a:extLst>
              <a:ext uri="{FF2B5EF4-FFF2-40B4-BE49-F238E27FC236}">
                <a16:creationId xmlns:a16="http://schemas.microsoft.com/office/drawing/2014/main" id="{AECDAEB8-1004-3938-5646-39B2DB02376E}"/>
              </a:ext>
            </a:extLst>
          </p:cNvPr>
          <p:cNvSpPr txBox="1"/>
          <p:nvPr/>
        </p:nvSpPr>
        <p:spPr>
          <a:xfrm>
            <a:off x="7880348" y="2214963"/>
            <a:ext cx="17594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Cntr[0 + 1</a:t>
            </a:r>
            <a:r>
              <a:rPr lang="es-ES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] </a:t>
            </a:r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= cntr[0</a:t>
            </a:r>
            <a:r>
              <a:rPr lang="es-ES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]</a:t>
            </a:r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 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E26FF287-52EB-A375-E8F4-E75D49124CF1}"/>
              </a:ext>
            </a:extLst>
          </p:cNvPr>
          <p:cNvSpPr txBox="1"/>
          <p:nvPr/>
        </p:nvSpPr>
        <p:spPr>
          <a:xfrm>
            <a:off x="8215839" y="2581009"/>
            <a:ext cx="10964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pv </a:t>
            </a:r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= pv - 1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5DFE20C9-86A7-4F93-2A2E-58A795D30985}"/>
              </a:ext>
            </a:extLst>
          </p:cNvPr>
          <p:cNvSpPr/>
          <p:nvPr/>
        </p:nvSpPr>
        <p:spPr>
          <a:xfrm>
            <a:off x="7316257" y="3192438"/>
            <a:ext cx="1430866" cy="677333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2E6AA23C-8F0C-5D48-B063-8AEF620B7536}"/>
              </a:ext>
            </a:extLst>
          </p:cNvPr>
          <p:cNvCxnSpPr>
            <a:cxnSpLocks/>
            <a:stCxn id="22" idx="0"/>
          </p:cNvCxnSpPr>
          <p:nvPr/>
        </p:nvCxnSpPr>
        <p:spPr>
          <a:xfrm flipH="1">
            <a:off x="8018989" y="3192438"/>
            <a:ext cx="12701" cy="68580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76FE3C7-D694-D5E7-30D2-84694675B3F6}"/>
              </a:ext>
            </a:extLst>
          </p:cNvPr>
          <p:cNvSpPr txBox="1"/>
          <p:nvPr/>
        </p:nvSpPr>
        <p:spPr>
          <a:xfrm>
            <a:off x="7499347" y="3269494"/>
            <a:ext cx="336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4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F2CE2D72-E6AB-71BB-4C44-114DA0F93AA0}"/>
              </a:ext>
            </a:extLst>
          </p:cNvPr>
          <p:cNvSpPr txBox="1"/>
          <p:nvPr/>
        </p:nvSpPr>
        <p:spPr>
          <a:xfrm>
            <a:off x="8202079" y="3269494"/>
            <a:ext cx="336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4</a:t>
            </a: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E7FA5698-DEFB-0A1A-0F9A-0530B18FBB20}"/>
              </a:ext>
            </a:extLst>
          </p:cNvPr>
          <p:cNvSpPr txBox="1"/>
          <p:nvPr/>
        </p:nvSpPr>
        <p:spPr>
          <a:xfrm>
            <a:off x="9168335" y="3141167"/>
            <a:ext cx="809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pv = -1</a:t>
            </a: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775A11A5-E853-DB36-C6FF-721F4C9C1BD8}"/>
              </a:ext>
            </a:extLst>
          </p:cNvPr>
          <p:cNvSpPr txBox="1"/>
          <p:nvPr/>
        </p:nvSpPr>
        <p:spPr>
          <a:xfrm>
            <a:off x="9210671" y="3469661"/>
            <a:ext cx="8096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key = 3</a:t>
            </a: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D0D02337-FC7F-5816-C862-BFC91A0ACFF8}"/>
              </a:ext>
            </a:extLst>
          </p:cNvPr>
          <p:cNvSpPr txBox="1"/>
          <p:nvPr/>
        </p:nvSpPr>
        <p:spPr>
          <a:xfrm>
            <a:off x="7373079" y="4151069"/>
            <a:ext cx="22785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pv  &gt;= 0 &amp;&amp; cntr[0] &gt; key </a:t>
            </a:r>
          </a:p>
        </p:txBody>
      </p:sp>
      <p:pic>
        <p:nvPicPr>
          <p:cNvPr id="2054" name="Picture 6" descr="Cursos de Programación, Desarrollo Web, e Ingeniería de Software.">
            <a:extLst>
              <a:ext uri="{FF2B5EF4-FFF2-40B4-BE49-F238E27FC236}">
                <a16:creationId xmlns:a16="http://schemas.microsoft.com/office/drawing/2014/main" id="{2D6592AE-CA45-7F4E-9327-249CAED09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6818" y="4113956"/>
            <a:ext cx="523220" cy="523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CuadroTexto 29">
            <a:extLst>
              <a:ext uri="{FF2B5EF4-FFF2-40B4-BE49-F238E27FC236}">
                <a16:creationId xmlns:a16="http://schemas.microsoft.com/office/drawing/2014/main" id="{15C5A216-4AC9-7386-024E-F380A1DD83F4}"/>
              </a:ext>
            </a:extLst>
          </p:cNvPr>
          <p:cNvSpPr txBox="1"/>
          <p:nvPr/>
        </p:nvSpPr>
        <p:spPr>
          <a:xfrm>
            <a:off x="7847338" y="4560982"/>
            <a:ext cx="17594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Cntr[-1 + 1</a:t>
            </a:r>
            <a:r>
              <a:rPr lang="es-ES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] </a:t>
            </a:r>
            <a:r>
              <a:rPr lang="es-PE" sz="20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= key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7E7F6DA8-1E9B-69CF-07C7-1D9ADF04D4C0}"/>
              </a:ext>
            </a:extLst>
          </p:cNvPr>
          <p:cNvSpPr/>
          <p:nvPr/>
        </p:nvSpPr>
        <p:spPr>
          <a:xfrm>
            <a:off x="8003114" y="5213745"/>
            <a:ext cx="1430866" cy="677333"/>
          </a:xfrm>
          <a:prstGeom prst="rect">
            <a:avLst/>
          </a:prstGeom>
          <a:noFill/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2547DB4E-2213-9FCB-70A3-219BCE9CB616}"/>
              </a:ext>
            </a:extLst>
          </p:cNvPr>
          <p:cNvCxnSpPr>
            <a:cxnSpLocks/>
            <a:stCxn id="31" idx="0"/>
          </p:cNvCxnSpPr>
          <p:nvPr/>
        </p:nvCxnSpPr>
        <p:spPr>
          <a:xfrm flipH="1">
            <a:off x="8705846" y="5213745"/>
            <a:ext cx="12701" cy="68580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CuadroTexto 32">
            <a:extLst>
              <a:ext uri="{FF2B5EF4-FFF2-40B4-BE49-F238E27FC236}">
                <a16:creationId xmlns:a16="http://schemas.microsoft.com/office/drawing/2014/main" id="{8FE5FEFD-02F5-B79C-BA05-9D42DF4A0641}"/>
              </a:ext>
            </a:extLst>
          </p:cNvPr>
          <p:cNvSpPr txBox="1"/>
          <p:nvPr/>
        </p:nvSpPr>
        <p:spPr>
          <a:xfrm>
            <a:off x="8186204" y="5290801"/>
            <a:ext cx="336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3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4C2DC507-7641-D93C-FCD8-CD9A2B8C8D6F}"/>
              </a:ext>
            </a:extLst>
          </p:cNvPr>
          <p:cNvSpPr txBox="1"/>
          <p:nvPr/>
        </p:nvSpPr>
        <p:spPr>
          <a:xfrm>
            <a:off x="8888936" y="5290801"/>
            <a:ext cx="3365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PE" sz="2800" dirty="0">
                <a:solidFill>
                  <a:schemeClr val="bg1">
                    <a:lumMod val="85000"/>
                  </a:schemeClr>
                </a:solidFill>
                <a:latin typeface="Bahnschrift SemiBold Condensed" panose="020B0502040204020203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941553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/>
      <p:bldP spid="15" grpId="0"/>
      <p:bldP spid="16" grpId="0"/>
      <p:bldP spid="17" grpId="0"/>
      <p:bldP spid="19" grpId="0"/>
      <p:bldP spid="20" grpId="0"/>
      <p:bldP spid="21" grpId="0"/>
      <p:bldP spid="22" grpId="0" animBg="1"/>
      <p:bldP spid="24" grpId="0"/>
      <p:bldP spid="25" grpId="0"/>
      <p:bldP spid="26" grpId="0"/>
      <p:bldP spid="27" grpId="0"/>
      <p:bldP spid="28" grpId="0"/>
      <p:bldP spid="30" grpId="0"/>
      <p:bldP spid="31" grpId="0" animBg="1"/>
      <p:bldP spid="33" grpId="0"/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4E1FCF51-A545-AB13-FECE-07784BBEEE3C}"/>
              </a:ext>
            </a:extLst>
          </p:cNvPr>
          <p:cNvSpPr txBox="1"/>
          <p:nvPr/>
        </p:nvSpPr>
        <p:spPr>
          <a:xfrm>
            <a:off x="4568583" y="1757478"/>
            <a:ext cx="3054831" cy="1107996"/>
          </a:xfrm>
          <a:prstGeom prst="rect">
            <a:avLst/>
          </a:prstGeom>
          <a:solidFill>
            <a:srgbClr val="CFCFC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6600" dirty="0">
                <a:latin typeface="Bahnschrift SemiBold Condensed" panose="020B0502040204020203" pitchFamily="34" charset="0"/>
              </a:rPr>
              <a:t>GRÁFICAS</a:t>
            </a:r>
            <a:endParaRPr lang="es-PE" sz="6600" dirty="0">
              <a:latin typeface="Bahnschrift SemiBold Condensed" panose="020B0502040204020203" pitchFamily="34" charset="0"/>
            </a:endParaRPr>
          </a:p>
        </p:txBody>
      </p:sp>
      <p:pic>
        <p:nvPicPr>
          <p:cNvPr id="5122" name="Picture 2" descr="Vector Transparente PNG Y SVG De Barras Gráficas Planas">
            <a:extLst>
              <a:ext uri="{FF2B5EF4-FFF2-40B4-BE49-F238E27FC236}">
                <a16:creationId xmlns:a16="http://schemas.microsoft.com/office/drawing/2014/main" id="{02400126-F41F-DED6-88E9-EDD118D0F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9967" y="2914654"/>
            <a:ext cx="2612065" cy="2612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926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FCDDBA12-E381-6AF6-061A-AF421941E311}"/>
              </a:ext>
            </a:extLst>
          </p:cNvPr>
          <p:cNvSpPr txBox="1"/>
          <p:nvPr/>
        </p:nvSpPr>
        <p:spPr>
          <a:xfrm>
            <a:off x="4388258" y="1825211"/>
            <a:ext cx="3415484" cy="1107996"/>
          </a:xfrm>
          <a:prstGeom prst="rect">
            <a:avLst/>
          </a:prstGeom>
          <a:solidFill>
            <a:srgbClr val="CFCFC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6600" dirty="0">
                <a:latin typeface="Bahnschrift SemiBold Condensed" panose="020B0502040204020203" pitchFamily="34" charset="0"/>
              </a:rPr>
              <a:t>PREGUNTAS</a:t>
            </a:r>
            <a:endParaRPr lang="es-PE" sz="6600" dirty="0">
              <a:latin typeface="Bahnschrift SemiBold Condensed" panose="020B0502040204020203" pitchFamily="34" charset="0"/>
            </a:endParaRPr>
          </a:p>
        </p:txBody>
      </p:sp>
      <p:pic>
        <p:nvPicPr>
          <p:cNvPr id="1026" name="Picture 2" descr="Tipos de pregunta - Appgree">
            <a:extLst>
              <a:ext uri="{FF2B5EF4-FFF2-40B4-BE49-F238E27FC236}">
                <a16:creationId xmlns:a16="http://schemas.microsoft.com/office/drawing/2014/main" id="{613673AF-421F-0D0B-E47C-2A21537D0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0" y="2643717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18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21581FFF-AA69-C80B-48B1-B8AAD732681D}"/>
              </a:ext>
            </a:extLst>
          </p:cNvPr>
          <p:cNvSpPr txBox="1"/>
          <p:nvPr/>
        </p:nvSpPr>
        <p:spPr>
          <a:xfrm>
            <a:off x="4095370" y="1778743"/>
            <a:ext cx="4001259" cy="1107996"/>
          </a:xfrm>
          <a:prstGeom prst="rect">
            <a:avLst/>
          </a:prstGeom>
          <a:solidFill>
            <a:srgbClr val="CFCFC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6600" dirty="0">
                <a:latin typeface="Bahnschrift SemiBold Condensed" panose="020B0502040204020203" pitchFamily="34" charset="0"/>
              </a:rPr>
              <a:t>BIBLIOGRAFÍA</a:t>
            </a:r>
            <a:endParaRPr lang="es-PE" sz="6600" dirty="0">
              <a:latin typeface="Bahnschrift SemiBold Condensed" panose="020B0502040204020203" pitchFamily="34" charset="0"/>
            </a:endParaRPr>
          </a:p>
        </p:txBody>
      </p:sp>
      <p:pic>
        <p:nvPicPr>
          <p:cNvPr id="6146" name="Picture 2" descr="✓ Bibliografía APA | Te ayudamos con tu proyecto, TFG o TFM">
            <a:extLst>
              <a:ext uri="{FF2B5EF4-FFF2-40B4-BE49-F238E27FC236}">
                <a16:creationId xmlns:a16="http://schemas.microsoft.com/office/drawing/2014/main" id="{179D317B-98D1-B9ED-390D-FFF2EDB4C1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267" y="3159193"/>
            <a:ext cx="2383465" cy="2383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1981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BB5211E1-DFD7-2C1E-B3BB-190358569B2C}"/>
              </a:ext>
            </a:extLst>
          </p:cNvPr>
          <p:cNvSpPr/>
          <p:nvPr/>
        </p:nvSpPr>
        <p:spPr>
          <a:xfrm>
            <a:off x="1587793" y="290622"/>
            <a:ext cx="8803757" cy="960474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B96A2018-2C37-9B33-7E34-D699308F77F5}"/>
              </a:ext>
            </a:extLst>
          </p:cNvPr>
          <p:cNvSpPr/>
          <p:nvPr/>
        </p:nvSpPr>
        <p:spPr>
          <a:xfrm>
            <a:off x="1587793" y="5606904"/>
            <a:ext cx="8803757" cy="960474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19" name="Diagrama de flujo: operación manual 18">
            <a:extLst>
              <a:ext uri="{FF2B5EF4-FFF2-40B4-BE49-F238E27FC236}">
                <a16:creationId xmlns:a16="http://schemas.microsoft.com/office/drawing/2014/main" id="{C8701069-A279-A113-C8EC-EB990B59807D}"/>
              </a:ext>
            </a:extLst>
          </p:cNvPr>
          <p:cNvSpPr/>
          <p:nvPr/>
        </p:nvSpPr>
        <p:spPr>
          <a:xfrm>
            <a:off x="2038065" y="2841545"/>
            <a:ext cx="1148316" cy="1164265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20" name="Diagrama de flujo: operación manual 19">
            <a:extLst>
              <a:ext uri="{FF2B5EF4-FFF2-40B4-BE49-F238E27FC236}">
                <a16:creationId xmlns:a16="http://schemas.microsoft.com/office/drawing/2014/main" id="{AC9CFAF6-6DEE-F76A-5FCE-84AB7F30EA70}"/>
              </a:ext>
            </a:extLst>
          </p:cNvPr>
          <p:cNvSpPr/>
          <p:nvPr/>
        </p:nvSpPr>
        <p:spPr>
          <a:xfrm>
            <a:off x="3679023" y="2825596"/>
            <a:ext cx="1148316" cy="1164265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21" name="Diagrama de flujo: operación manual 20">
            <a:extLst>
              <a:ext uri="{FF2B5EF4-FFF2-40B4-BE49-F238E27FC236}">
                <a16:creationId xmlns:a16="http://schemas.microsoft.com/office/drawing/2014/main" id="{1637B4B9-866A-711B-B12F-CD684C0C9CB4}"/>
              </a:ext>
            </a:extLst>
          </p:cNvPr>
          <p:cNvSpPr/>
          <p:nvPr/>
        </p:nvSpPr>
        <p:spPr>
          <a:xfrm>
            <a:off x="5417368" y="2694083"/>
            <a:ext cx="1148316" cy="1164265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22" name="Diagrama de flujo: operación manual 21">
            <a:extLst>
              <a:ext uri="{FF2B5EF4-FFF2-40B4-BE49-F238E27FC236}">
                <a16:creationId xmlns:a16="http://schemas.microsoft.com/office/drawing/2014/main" id="{9A72B5FE-2DF7-B0CF-50F9-49BFCC096C16}"/>
              </a:ext>
            </a:extLst>
          </p:cNvPr>
          <p:cNvSpPr/>
          <p:nvPr/>
        </p:nvSpPr>
        <p:spPr>
          <a:xfrm>
            <a:off x="7155713" y="2859265"/>
            <a:ext cx="1148316" cy="1164265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sp>
        <p:nvSpPr>
          <p:cNvPr id="23" name="Diagrama de flujo: operación manual 22">
            <a:extLst>
              <a:ext uri="{FF2B5EF4-FFF2-40B4-BE49-F238E27FC236}">
                <a16:creationId xmlns:a16="http://schemas.microsoft.com/office/drawing/2014/main" id="{C36B0DA1-CEFA-0D18-99A3-75E467387A85}"/>
              </a:ext>
            </a:extLst>
          </p:cNvPr>
          <p:cNvSpPr/>
          <p:nvPr/>
        </p:nvSpPr>
        <p:spPr>
          <a:xfrm>
            <a:off x="8796671" y="2825596"/>
            <a:ext cx="1148316" cy="1164265"/>
          </a:xfrm>
          <a:prstGeom prst="flowChartManualOperat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>
              <a:latin typeface="Algerian" panose="04020705040A02060702" pitchFamily="82" charset="0"/>
            </a:endParaRPr>
          </a:p>
        </p:txBody>
      </p: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C8F38300-50DD-008F-0409-A185264387E0}"/>
              </a:ext>
            </a:extLst>
          </p:cNvPr>
          <p:cNvCxnSpPr/>
          <p:nvPr/>
        </p:nvCxnSpPr>
        <p:spPr>
          <a:xfrm>
            <a:off x="2456120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32">
            <a:extLst>
              <a:ext uri="{FF2B5EF4-FFF2-40B4-BE49-F238E27FC236}">
                <a16:creationId xmlns:a16="http://schemas.microsoft.com/office/drawing/2014/main" id="{1BCE1273-0D8E-1C2B-6B81-CAB0F95F7A08}"/>
              </a:ext>
            </a:extLst>
          </p:cNvPr>
          <p:cNvCxnSpPr/>
          <p:nvPr/>
        </p:nvCxnSpPr>
        <p:spPr>
          <a:xfrm>
            <a:off x="3352799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A128C454-E28F-4DFB-5781-6A84A52EAB5A}"/>
              </a:ext>
            </a:extLst>
          </p:cNvPr>
          <p:cNvCxnSpPr/>
          <p:nvPr/>
        </p:nvCxnSpPr>
        <p:spPr>
          <a:xfrm>
            <a:off x="4228215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78A1DA6C-3101-F8BC-826B-138B23FC64A1}"/>
              </a:ext>
            </a:extLst>
          </p:cNvPr>
          <p:cNvCxnSpPr/>
          <p:nvPr/>
        </p:nvCxnSpPr>
        <p:spPr>
          <a:xfrm>
            <a:off x="5114261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>
            <a:extLst>
              <a:ext uri="{FF2B5EF4-FFF2-40B4-BE49-F238E27FC236}">
                <a16:creationId xmlns:a16="http://schemas.microsoft.com/office/drawing/2014/main" id="{ED2C9EE5-4647-EC37-790D-9EE3C3A11400}"/>
              </a:ext>
            </a:extLst>
          </p:cNvPr>
          <p:cNvCxnSpPr/>
          <p:nvPr/>
        </p:nvCxnSpPr>
        <p:spPr>
          <a:xfrm>
            <a:off x="5999513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36">
            <a:extLst>
              <a:ext uri="{FF2B5EF4-FFF2-40B4-BE49-F238E27FC236}">
                <a16:creationId xmlns:a16="http://schemas.microsoft.com/office/drawing/2014/main" id="{BDC40F54-90E7-58A7-D873-CE4A67E87E2F}"/>
              </a:ext>
            </a:extLst>
          </p:cNvPr>
          <p:cNvCxnSpPr/>
          <p:nvPr/>
        </p:nvCxnSpPr>
        <p:spPr>
          <a:xfrm>
            <a:off x="6874926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2CD83A54-076A-3BF3-5604-8A6D9828E5A2}"/>
              </a:ext>
            </a:extLst>
          </p:cNvPr>
          <p:cNvCxnSpPr/>
          <p:nvPr/>
        </p:nvCxnSpPr>
        <p:spPr>
          <a:xfrm>
            <a:off x="7760974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982AF3E0-02A1-4490-7D33-05EE20E6E8A0}"/>
              </a:ext>
            </a:extLst>
          </p:cNvPr>
          <p:cNvCxnSpPr/>
          <p:nvPr/>
        </p:nvCxnSpPr>
        <p:spPr>
          <a:xfrm>
            <a:off x="8657653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39">
            <a:extLst>
              <a:ext uri="{FF2B5EF4-FFF2-40B4-BE49-F238E27FC236}">
                <a16:creationId xmlns:a16="http://schemas.microsoft.com/office/drawing/2014/main" id="{2A885C5D-C099-7EBB-46DA-98CDF2B42EDA}"/>
              </a:ext>
            </a:extLst>
          </p:cNvPr>
          <p:cNvCxnSpPr/>
          <p:nvPr/>
        </p:nvCxnSpPr>
        <p:spPr>
          <a:xfrm>
            <a:off x="9522434" y="290622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>
            <a:extLst>
              <a:ext uri="{FF2B5EF4-FFF2-40B4-BE49-F238E27FC236}">
                <a16:creationId xmlns:a16="http://schemas.microsoft.com/office/drawing/2014/main" id="{98929C7F-6794-F009-126C-84D543CDBC42}"/>
              </a:ext>
            </a:extLst>
          </p:cNvPr>
          <p:cNvCxnSpPr/>
          <p:nvPr/>
        </p:nvCxnSpPr>
        <p:spPr>
          <a:xfrm>
            <a:off x="2459661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ctor recto 41">
            <a:extLst>
              <a:ext uri="{FF2B5EF4-FFF2-40B4-BE49-F238E27FC236}">
                <a16:creationId xmlns:a16="http://schemas.microsoft.com/office/drawing/2014/main" id="{5862CE2F-CA69-CBB8-F093-D0762EC8AD40}"/>
              </a:ext>
            </a:extLst>
          </p:cNvPr>
          <p:cNvCxnSpPr/>
          <p:nvPr/>
        </p:nvCxnSpPr>
        <p:spPr>
          <a:xfrm>
            <a:off x="3356340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ctor recto 42">
            <a:extLst>
              <a:ext uri="{FF2B5EF4-FFF2-40B4-BE49-F238E27FC236}">
                <a16:creationId xmlns:a16="http://schemas.microsoft.com/office/drawing/2014/main" id="{6D0F663C-3A0D-986B-8362-A65FA0490B05}"/>
              </a:ext>
            </a:extLst>
          </p:cNvPr>
          <p:cNvCxnSpPr/>
          <p:nvPr/>
        </p:nvCxnSpPr>
        <p:spPr>
          <a:xfrm>
            <a:off x="4231756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cto 43">
            <a:extLst>
              <a:ext uri="{FF2B5EF4-FFF2-40B4-BE49-F238E27FC236}">
                <a16:creationId xmlns:a16="http://schemas.microsoft.com/office/drawing/2014/main" id="{FBFE9E69-B8F5-10C4-659A-ACDE65FAC242}"/>
              </a:ext>
            </a:extLst>
          </p:cNvPr>
          <p:cNvCxnSpPr/>
          <p:nvPr/>
        </p:nvCxnSpPr>
        <p:spPr>
          <a:xfrm>
            <a:off x="5117802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44">
            <a:extLst>
              <a:ext uri="{FF2B5EF4-FFF2-40B4-BE49-F238E27FC236}">
                <a16:creationId xmlns:a16="http://schemas.microsoft.com/office/drawing/2014/main" id="{199A89A5-7E5C-9E6F-3EB7-6765B7612032}"/>
              </a:ext>
            </a:extLst>
          </p:cNvPr>
          <p:cNvCxnSpPr/>
          <p:nvPr/>
        </p:nvCxnSpPr>
        <p:spPr>
          <a:xfrm>
            <a:off x="6003054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recto 45">
            <a:extLst>
              <a:ext uri="{FF2B5EF4-FFF2-40B4-BE49-F238E27FC236}">
                <a16:creationId xmlns:a16="http://schemas.microsoft.com/office/drawing/2014/main" id="{75107D52-39EA-D78A-6180-A123A328D439}"/>
              </a:ext>
            </a:extLst>
          </p:cNvPr>
          <p:cNvCxnSpPr/>
          <p:nvPr/>
        </p:nvCxnSpPr>
        <p:spPr>
          <a:xfrm>
            <a:off x="6878467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46">
            <a:extLst>
              <a:ext uri="{FF2B5EF4-FFF2-40B4-BE49-F238E27FC236}">
                <a16:creationId xmlns:a16="http://schemas.microsoft.com/office/drawing/2014/main" id="{2198A0E7-2742-E336-97FC-D9A68A3B4DAE}"/>
              </a:ext>
            </a:extLst>
          </p:cNvPr>
          <p:cNvCxnSpPr/>
          <p:nvPr/>
        </p:nvCxnSpPr>
        <p:spPr>
          <a:xfrm>
            <a:off x="7764515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47">
            <a:extLst>
              <a:ext uri="{FF2B5EF4-FFF2-40B4-BE49-F238E27FC236}">
                <a16:creationId xmlns:a16="http://schemas.microsoft.com/office/drawing/2014/main" id="{6E322F48-02FE-4518-F5E2-68A00FB44BE7}"/>
              </a:ext>
            </a:extLst>
          </p:cNvPr>
          <p:cNvCxnSpPr/>
          <p:nvPr/>
        </p:nvCxnSpPr>
        <p:spPr>
          <a:xfrm>
            <a:off x="8661194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48">
            <a:extLst>
              <a:ext uri="{FF2B5EF4-FFF2-40B4-BE49-F238E27FC236}">
                <a16:creationId xmlns:a16="http://schemas.microsoft.com/office/drawing/2014/main" id="{2F83C479-9F74-55CB-5321-431F8BFB7590}"/>
              </a:ext>
            </a:extLst>
          </p:cNvPr>
          <p:cNvCxnSpPr/>
          <p:nvPr/>
        </p:nvCxnSpPr>
        <p:spPr>
          <a:xfrm>
            <a:off x="9525975" y="5610457"/>
            <a:ext cx="0" cy="960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uadroTexto 49">
            <a:extLst>
              <a:ext uri="{FF2B5EF4-FFF2-40B4-BE49-F238E27FC236}">
                <a16:creationId xmlns:a16="http://schemas.microsoft.com/office/drawing/2014/main" id="{CE03D136-FE4A-C9AA-A3DF-0D3A0584919B}"/>
              </a:ext>
            </a:extLst>
          </p:cNvPr>
          <p:cNvSpPr txBox="1"/>
          <p:nvPr/>
        </p:nvSpPr>
        <p:spPr>
          <a:xfrm>
            <a:off x="1851996" y="365106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70FFCC4F-1F2A-1403-4949-CA1492CD626C}"/>
              </a:ext>
            </a:extLst>
          </p:cNvPr>
          <p:cNvSpPr txBox="1"/>
          <p:nvPr/>
        </p:nvSpPr>
        <p:spPr>
          <a:xfrm>
            <a:off x="2680779" y="365106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2" name="CuadroTexto 51">
            <a:extLst>
              <a:ext uri="{FF2B5EF4-FFF2-40B4-BE49-F238E27FC236}">
                <a16:creationId xmlns:a16="http://schemas.microsoft.com/office/drawing/2014/main" id="{97C309E5-84D7-CED6-EC29-61830A4C9849}"/>
              </a:ext>
            </a:extLst>
          </p:cNvPr>
          <p:cNvSpPr txBox="1"/>
          <p:nvPr/>
        </p:nvSpPr>
        <p:spPr>
          <a:xfrm>
            <a:off x="3612897" y="35979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3" name="CuadroTexto 52">
            <a:extLst>
              <a:ext uri="{FF2B5EF4-FFF2-40B4-BE49-F238E27FC236}">
                <a16:creationId xmlns:a16="http://schemas.microsoft.com/office/drawing/2014/main" id="{6AB8AE1E-602C-7713-4214-10CF806BD8ED}"/>
              </a:ext>
            </a:extLst>
          </p:cNvPr>
          <p:cNvSpPr txBox="1"/>
          <p:nvPr/>
        </p:nvSpPr>
        <p:spPr>
          <a:xfrm>
            <a:off x="4441021" y="36510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F6935A3A-C5B1-9753-BDE2-3BD690A04013}"/>
              </a:ext>
            </a:extLst>
          </p:cNvPr>
          <p:cNvSpPr txBox="1"/>
          <p:nvPr/>
        </p:nvSpPr>
        <p:spPr>
          <a:xfrm>
            <a:off x="5326272" y="365104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8741300B-C488-FB48-31FA-1D5C064188C6}"/>
              </a:ext>
            </a:extLst>
          </p:cNvPr>
          <p:cNvSpPr txBox="1"/>
          <p:nvPr/>
        </p:nvSpPr>
        <p:spPr>
          <a:xfrm>
            <a:off x="6258086" y="382826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46239E78-5BB0-9AA7-6FB4-A392C5D69A01}"/>
              </a:ext>
            </a:extLst>
          </p:cNvPr>
          <p:cNvSpPr txBox="1"/>
          <p:nvPr/>
        </p:nvSpPr>
        <p:spPr>
          <a:xfrm>
            <a:off x="7110617" y="38282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17DA8748-56FD-E097-E154-D5AAD7B88FA1}"/>
              </a:ext>
            </a:extLst>
          </p:cNvPr>
          <p:cNvSpPr txBox="1"/>
          <p:nvPr/>
        </p:nvSpPr>
        <p:spPr>
          <a:xfrm>
            <a:off x="7975397" y="35536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027D9074-1A3D-E6E2-44C6-3CDC022F0696}"/>
              </a:ext>
            </a:extLst>
          </p:cNvPr>
          <p:cNvSpPr txBox="1"/>
          <p:nvPr/>
        </p:nvSpPr>
        <p:spPr>
          <a:xfrm>
            <a:off x="8872077" y="35536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34471519-3A77-55D5-D96C-DE56A102B9E3}"/>
              </a:ext>
            </a:extLst>
          </p:cNvPr>
          <p:cNvSpPr txBox="1"/>
          <p:nvPr/>
        </p:nvSpPr>
        <p:spPr>
          <a:xfrm>
            <a:off x="9727019" y="38282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4" name="CuadroTexto 1043">
            <a:extLst>
              <a:ext uri="{FF2B5EF4-FFF2-40B4-BE49-F238E27FC236}">
                <a16:creationId xmlns:a16="http://schemas.microsoft.com/office/drawing/2014/main" id="{691C3637-1AC7-B7A9-69AD-4B8F17BF35B3}"/>
              </a:ext>
            </a:extLst>
          </p:cNvPr>
          <p:cNvSpPr txBox="1"/>
          <p:nvPr/>
        </p:nvSpPr>
        <p:spPr>
          <a:xfrm rot="10800000">
            <a:off x="1782857" y="5718661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5" name="CuadroTexto 1044">
            <a:extLst>
              <a:ext uri="{FF2B5EF4-FFF2-40B4-BE49-F238E27FC236}">
                <a16:creationId xmlns:a16="http://schemas.microsoft.com/office/drawing/2014/main" id="{A8F92BA7-53D7-ED60-8827-0DBD9296710B}"/>
              </a:ext>
            </a:extLst>
          </p:cNvPr>
          <p:cNvSpPr txBox="1"/>
          <p:nvPr/>
        </p:nvSpPr>
        <p:spPr>
          <a:xfrm rot="10800000">
            <a:off x="2611640" y="5718661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6" name="CuadroTexto 1045">
            <a:extLst>
              <a:ext uri="{FF2B5EF4-FFF2-40B4-BE49-F238E27FC236}">
                <a16:creationId xmlns:a16="http://schemas.microsoft.com/office/drawing/2014/main" id="{EA393DD5-8C4E-8CC4-19EB-5EC760D295E5}"/>
              </a:ext>
            </a:extLst>
          </p:cNvPr>
          <p:cNvSpPr txBox="1"/>
          <p:nvPr/>
        </p:nvSpPr>
        <p:spPr>
          <a:xfrm rot="10800000">
            <a:off x="3543758" y="571334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7" name="CuadroTexto 1046">
            <a:extLst>
              <a:ext uri="{FF2B5EF4-FFF2-40B4-BE49-F238E27FC236}">
                <a16:creationId xmlns:a16="http://schemas.microsoft.com/office/drawing/2014/main" id="{B183C48E-BE5C-837A-9A97-CAB5E52C7F7F}"/>
              </a:ext>
            </a:extLst>
          </p:cNvPr>
          <p:cNvSpPr txBox="1"/>
          <p:nvPr/>
        </p:nvSpPr>
        <p:spPr>
          <a:xfrm rot="10800000">
            <a:off x="4371882" y="571866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8" name="CuadroTexto 1047">
            <a:extLst>
              <a:ext uri="{FF2B5EF4-FFF2-40B4-BE49-F238E27FC236}">
                <a16:creationId xmlns:a16="http://schemas.microsoft.com/office/drawing/2014/main" id="{90369D63-AAF9-D1A5-0E0A-94D7AD4CB2B9}"/>
              </a:ext>
            </a:extLst>
          </p:cNvPr>
          <p:cNvSpPr txBox="1"/>
          <p:nvPr/>
        </p:nvSpPr>
        <p:spPr>
          <a:xfrm rot="10800000">
            <a:off x="5257133" y="5718659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49" name="CuadroTexto 1048">
            <a:extLst>
              <a:ext uri="{FF2B5EF4-FFF2-40B4-BE49-F238E27FC236}">
                <a16:creationId xmlns:a16="http://schemas.microsoft.com/office/drawing/2014/main" id="{0D069299-1954-84B2-619C-4F39CD68B347}"/>
              </a:ext>
            </a:extLst>
          </p:cNvPr>
          <p:cNvSpPr txBox="1"/>
          <p:nvPr/>
        </p:nvSpPr>
        <p:spPr>
          <a:xfrm rot="10800000">
            <a:off x="6188947" y="5736381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0" name="CuadroTexto 1049">
            <a:extLst>
              <a:ext uri="{FF2B5EF4-FFF2-40B4-BE49-F238E27FC236}">
                <a16:creationId xmlns:a16="http://schemas.microsoft.com/office/drawing/2014/main" id="{9E644D19-2DB0-E525-9C70-74783E9397E8}"/>
              </a:ext>
            </a:extLst>
          </p:cNvPr>
          <p:cNvSpPr txBox="1"/>
          <p:nvPr/>
        </p:nvSpPr>
        <p:spPr>
          <a:xfrm rot="10800000">
            <a:off x="7041478" y="573638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1" name="CuadroTexto 1050">
            <a:extLst>
              <a:ext uri="{FF2B5EF4-FFF2-40B4-BE49-F238E27FC236}">
                <a16:creationId xmlns:a16="http://schemas.microsoft.com/office/drawing/2014/main" id="{A57EFC84-0783-8F28-BED3-44B15DF9B3B9}"/>
              </a:ext>
            </a:extLst>
          </p:cNvPr>
          <p:cNvSpPr txBox="1"/>
          <p:nvPr/>
        </p:nvSpPr>
        <p:spPr>
          <a:xfrm rot="10800000">
            <a:off x="7906258" y="570891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2" name="CuadroTexto 1051">
            <a:extLst>
              <a:ext uri="{FF2B5EF4-FFF2-40B4-BE49-F238E27FC236}">
                <a16:creationId xmlns:a16="http://schemas.microsoft.com/office/drawing/2014/main" id="{6CE5B122-9F7A-BAA8-E978-E406F76D611E}"/>
              </a:ext>
            </a:extLst>
          </p:cNvPr>
          <p:cNvSpPr txBox="1"/>
          <p:nvPr/>
        </p:nvSpPr>
        <p:spPr>
          <a:xfrm rot="10800000">
            <a:off x="8802938" y="5708915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3" name="CuadroTexto 1052">
            <a:extLst>
              <a:ext uri="{FF2B5EF4-FFF2-40B4-BE49-F238E27FC236}">
                <a16:creationId xmlns:a16="http://schemas.microsoft.com/office/drawing/2014/main" id="{B94494AF-4D3E-2AEA-BEBF-5830997DAF97}"/>
              </a:ext>
            </a:extLst>
          </p:cNvPr>
          <p:cNvSpPr txBox="1"/>
          <p:nvPr/>
        </p:nvSpPr>
        <p:spPr>
          <a:xfrm rot="10800000">
            <a:off x="9657880" y="573638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4" name="CuadroTexto 1053">
            <a:extLst>
              <a:ext uri="{FF2B5EF4-FFF2-40B4-BE49-F238E27FC236}">
                <a16:creationId xmlns:a16="http://schemas.microsoft.com/office/drawing/2014/main" id="{4ADF9BCE-1CF5-544E-6653-A089FD0BD060}"/>
              </a:ext>
            </a:extLst>
          </p:cNvPr>
          <p:cNvSpPr txBox="1"/>
          <p:nvPr/>
        </p:nvSpPr>
        <p:spPr>
          <a:xfrm>
            <a:off x="2535550" y="2962103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5" name="CuadroTexto 1054">
            <a:extLst>
              <a:ext uri="{FF2B5EF4-FFF2-40B4-BE49-F238E27FC236}">
                <a16:creationId xmlns:a16="http://schemas.microsoft.com/office/drawing/2014/main" id="{83D82D75-237D-5F78-A062-8F17B84DABDE}"/>
              </a:ext>
            </a:extLst>
          </p:cNvPr>
          <p:cNvSpPr txBox="1"/>
          <p:nvPr/>
        </p:nvSpPr>
        <p:spPr>
          <a:xfrm rot="10800000">
            <a:off x="2272531" y="307386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6" name="CuadroTexto 1055">
            <a:extLst>
              <a:ext uri="{FF2B5EF4-FFF2-40B4-BE49-F238E27FC236}">
                <a16:creationId xmlns:a16="http://schemas.microsoft.com/office/drawing/2014/main" id="{5A19D833-4550-3092-EE45-01016E296377}"/>
              </a:ext>
            </a:extLst>
          </p:cNvPr>
          <p:cNvSpPr txBox="1"/>
          <p:nvPr/>
        </p:nvSpPr>
        <p:spPr>
          <a:xfrm>
            <a:off x="4153913" y="2962103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7" name="CuadroTexto 1056">
            <a:extLst>
              <a:ext uri="{FF2B5EF4-FFF2-40B4-BE49-F238E27FC236}">
                <a16:creationId xmlns:a16="http://schemas.microsoft.com/office/drawing/2014/main" id="{9D06CB1C-87DD-F7DB-93E4-CAA97558FDB5}"/>
              </a:ext>
            </a:extLst>
          </p:cNvPr>
          <p:cNvSpPr txBox="1"/>
          <p:nvPr/>
        </p:nvSpPr>
        <p:spPr>
          <a:xfrm rot="10800000">
            <a:off x="3890894" y="307386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8" name="CuadroTexto 1057">
            <a:extLst>
              <a:ext uri="{FF2B5EF4-FFF2-40B4-BE49-F238E27FC236}">
                <a16:creationId xmlns:a16="http://schemas.microsoft.com/office/drawing/2014/main" id="{530B16A7-71A9-8CE2-6129-C9003EC9791C}"/>
              </a:ext>
            </a:extLst>
          </p:cNvPr>
          <p:cNvSpPr txBox="1"/>
          <p:nvPr/>
        </p:nvSpPr>
        <p:spPr>
          <a:xfrm>
            <a:off x="5925190" y="2836050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59" name="CuadroTexto 1058">
            <a:extLst>
              <a:ext uri="{FF2B5EF4-FFF2-40B4-BE49-F238E27FC236}">
                <a16:creationId xmlns:a16="http://schemas.microsoft.com/office/drawing/2014/main" id="{821EAC98-A3FF-63BE-81CB-96B92795E86F}"/>
              </a:ext>
            </a:extLst>
          </p:cNvPr>
          <p:cNvSpPr txBox="1"/>
          <p:nvPr/>
        </p:nvSpPr>
        <p:spPr>
          <a:xfrm rot="10800000">
            <a:off x="5662171" y="2947807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60" name="CuadroTexto 1059">
            <a:extLst>
              <a:ext uri="{FF2B5EF4-FFF2-40B4-BE49-F238E27FC236}">
                <a16:creationId xmlns:a16="http://schemas.microsoft.com/office/drawing/2014/main" id="{460CF81E-90A2-EAB9-2EA3-37CAFEA11B3B}"/>
              </a:ext>
            </a:extLst>
          </p:cNvPr>
          <p:cNvSpPr txBox="1"/>
          <p:nvPr/>
        </p:nvSpPr>
        <p:spPr>
          <a:xfrm>
            <a:off x="7656390" y="3001232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61" name="CuadroTexto 1060">
            <a:extLst>
              <a:ext uri="{FF2B5EF4-FFF2-40B4-BE49-F238E27FC236}">
                <a16:creationId xmlns:a16="http://schemas.microsoft.com/office/drawing/2014/main" id="{1EAA96E8-F75A-5A7F-4568-553A266142F2}"/>
              </a:ext>
            </a:extLst>
          </p:cNvPr>
          <p:cNvSpPr txBox="1"/>
          <p:nvPr/>
        </p:nvSpPr>
        <p:spPr>
          <a:xfrm rot="10800000">
            <a:off x="7393371" y="3112989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62" name="CuadroTexto 1061">
            <a:extLst>
              <a:ext uri="{FF2B5EF4-FFF2-40B4-BE49-F238E27FC236}">
                <a16:creationId xmlns:a16="http://schemas.microsoft.com/office/drawing/2014/main" id="{A6E4BE43-95EB-E4D8-3DC6-8A251EA76729}"/>
              </a:ext>
            </a:extLst>
          </p:cNvPr>
          <p:cNvSpPr txBox="1"/>
          <p:nvPr/>
        </p:nvSpPr>
        <p:spPr>
          <a:xfrm>
            <a:off x="9291084" y="2970019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sp>
        <p:nvSpPr>
          <p:cNvPr id="1063" name="CuadroTexto 1062">
            <a:extLst>
              <a:ext uri="{FF2B5EF4-FFF2-40B4-BE49-F238E27FC236}">
                <a16:creationId xmlns:a16="http://schemas.microsoft.com/office/drawing/2014/main" id="{42FC11FC-8147-87B8-0C5C-338C17ECF056}"/>
              </a:ext>
            </a:extLst>
          </p:cNvPr>
          <p:cNvSpPr txBox="1"/>
          <p:nvPr/>
        </p:nvSpPr>
        <p:spPr>
          <a:xfrm rot="10800000">
            <a:off x="9028065" y="3081776"/>
            <a:ext cx="4359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latin typeface="Algerian" panose="04020705040A02060702" pitchFamily="82" charset="0"/>
              </a:rPr>
              <a:t>?</a:t>
            </a:r>
            <a:endParaRPr lang="es-PE" sz="4800" dirty="0">
              <a:latin typeface="Algerian" panose="04020705040A02060702" pitchFamily="82" charset="0"/>
            </a:endParaRPr>
          </a:p>
        </p:txBody>
      </p:sp>
      <p:cxnSp>
        <p:nvCxnSpPr>
          <p:cNvPr id="1071" name="Conector recto de flecha 1070">
            <a:extLst>
              <a:ext uri="{FF2B5EF4-FFF2-40B4-BE49-F238E27FC236}">
                <a16:creationId xmlns:a16="http://schemas.microsoft.com/office/drawing/2014/main" id="{1AC4553D-4E51-71E5-B8BA-0012EB436C10}"/>
              </a:ext>
            </a:extLst>
          </p:cNvPr>
          <p:cNvCxnSpPr>
            <a:cxnSpLocks/>
          </p:cNvCxnSpPr>
          <p:nvPr/>
        </p:nvCxnSpPr>
        <p:spPr>
          <a:xfrm>
            <a:off x="5999513" y="1350335"/>
            <a:ext cx="0" cy="129636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4" name="CuadroTexto 1063">
            <a:extLst>
              <a:ext uri="{FF2B5EF4-FFF2-40B4-BE49-F238E27FC236}">
                <a16:creationId xmlns:a16="http://schemas.microsoft.com/office/drawing/2014/main" id="{1DBD3168-7A9D-EA1C-ECD1-F91AE8B09528}"/>
              </a:ext>
            </a:extLst>
          </p:cNvPr>
          <p:cNvSpPr txBox="1"/>
          <p:nvPr/>
        </p:nvSpPr>
        <p:spPr>
          <a:xfrm>
            <a:off x="4496721" y="1518652"/>
            <a:ext cx="3005584" cy="830997"/>
          </a:xfrm>
          <a:prstGeom prst="rect">
            <a:avLst/>
          </a:prstGeom>
          <a:solidFill>
            <a:srgbClr val="CFCFC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4800" dirty="0">
                <a:latin typeface="Bahnschrift SemiBold Condensed" panose="020B0502040204020203" pitchFamily="34" charset="0"/>
              </a:rPr>
              <a:t>ALGORITMOS</a:t>
            </a:r>
            <a:endParaRPr lang="es-PE" sz="4800" dirty="0">
              <a:latin typeface="Bahnschrift SemiBold Condensed" panose="020B0502040204020203" pitchFamily="34" charset="0"/>
            </a:endParaRPr>
          </a:p>
        </p:txBody>
      </p:sp>
      <p:cxnSp>
        <p:nvCxnSpPr>
          <p:cNvPr id="1072" name="Conector recto de flecha 1071">
            <a:extLst>
              <a:ext uri="{FF2B5EF4-FFF2-40B4-BE49-F238E27FC236}">
                <a16:creationId xmlns:a16="http://schemas.microsoft.com/office/drawing/2014/main" id="{E1A85E9E-04A4-2E91-50E2-C9779DF7A0A1}"/>
              </a:ext>
            </a:extLst>
          </p:cNvPr>
          <p:cNvCxnSpPr>
            <a:cxnSpLocks/>
          </p:cNvCxnSpPr>
          <p:nvPr/>
        </p:nvCxnSpPr>
        <p:spPr>
          <a:xfrm flipH="1">
            <a:off x="5989671" y="3933023"/>
            <a:ext cx="9842" cy="159590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5" name="CuadroTexto 1064">
            <a:extLst>
              <a:ext uri="{FF2B5EF4-FFF2-40B4-BE49-F238E27FC236}">
                <a16:creationId xmlns:a16="http://schemas.microsoft.com/office/drawing/2014/main" id="{CFAF617C-19EF-CB1F-8BC1-3BDB7B348A59}"/>
              </a:ext>
            </a:extLst>
          </p:cNvPr>
          <p:cNvSpPr txBox="1"/>
          <p:nvPr/>
        </p:nvSpPr>
        <p:spPr>
          <a:xfrm>
            <a:off x="4515416" y="4374769"/>
            <a:ext cx="3031136" cy="769441"/>
          </a:xfrm>
          <a:prstGeom prst="rect">
            <a:avLst/>
          </a:prstGeom>
          <a:solidFill>
            <a:srgbClr val="CFCFC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4400" dirty="0">
                <a:latin typeface="Bahnschrift SemiBold Condensed" panose="020B0502040204020203" pitchFamily="34" charset="0"/>
              </a:rPr>
              <a:t>ORDENAMIENTO</a:t>
            </a:r>
            <a:endParaRPr lang="es-PE" sz="4400" dirty="0">
              <a:latin typeface="Bahnschrift SemiBold Condensed" panose="020B0502040204020203" pitchFamily="34" charset="0"/>
            </a:endParaRPr>
          </a:p>
        </p:txBody>
      </p:sp>
      <p:sp>
        <p:nvSpPr>
          <p:cNvPr id="1077" name="CuadroTexto 1076">
            <a:extLst>
              <a:ext uri="{FF2B5EF4-FFF2-40B4-BE49-F238E27FC236}">
                <a16:creationId xmlns:a16="http://schemas.microsoft.com/office/drawing/2014/main" id="{57909F44-516A-E156-39AC-35B72B4272C3}"/>
              </a:ext>
            </a:extLst>
          </p:cNvPr>
          <p:cNvSpPr txBox="1"/>
          <p:nvPr/>
        </p:nvSpPr>
        <p:spPr>
          <a:xfrm>
            <a:off x="1950715" y="2454493"/>
            <a:ext cx="1321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Bahnschrift SemiBold Condensed" panose="020B0502040204020203" pitchFamily="34" charset="0"/>
              </a:rPr>
              <a:t>Paolo V</a:t>
            </a:r>
            <a:r>
              <a:rPr lang="es-PE" dirty="0">
                <a:latin typeface="Bahnschrift SemiBold Condensed" panose="020B0502040204020203" pitchFamily="34" charset="0"/>
              </a:rPr>
              <a:t>ásquez</a:t>
            </a:r>
          </a:p>
        </p:txBody>
      </p:sp>
      <p:sp>
        <p:nvSpPr>
          <p:cNvPr id="1079" name="CuadroTexto 1078">
            <a:extLst>
              <a:ext uri="{FF2B5EF4-FFF2-40B4-BE49-F238E27FC236}">
                <a16:creationId xmlns:a16="http://schemas.microsoft.com/office/drawing/2014/main" id="{02FC9753-277B-7A27-12CA-141B9A912812}"/>
              </a:ext>
            </a:extLst>
          </p:cNvPr>
          <p:cNvSpPr txBox="1"/>
          <p:nvPr/>
        </p:nvSpPr>
        <p:spPr>
          <a:xfrm>
            <a:off x="8596441" y="2437591"/>
            <a:ext cx="1566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Bahnschrift SemiBold Condensed" panose="020B0502040204020203" pitchFamily="34" charset="0"/>
              </a:rPr>
              <a:t>Gabriel Espinoza</a:t>
            </a:r>
            <a:endParaRPr lang="es-PE" dirty="0">
              <a:latin typeface="Bahnschrift SemiBold Condensed" panose="020B0502040204020203" pitchFamily="34" charset="0"/>
            </a:endParaRPr>
          </a:p>
        </p:txBody>
      </p:sp>
      <p:sp>
        <p:nvSpPr>
          <p:cNvPr id="1081" name="CuadroTexto 1080">
            <a:extLst>
              <a:ext uri="{FF2B5EF4-FFF2-40B4-BE49-F238E27FC236}">
                <a16:creationId xmlns:a16="http://schemas.microsoft.com/office/drawing/2014/main" id="{FF234624-D6CE-7245-4202-601FF2796F4F}"/>
              </a:ext>
            </a:extLst>
          </p:cNvPr>
          <p:cNvSpPr txBox="1"/>
          <p:nvPr/>
        </p:nvSpPr>
        <p:spPr>
          <a:xfrm>
            <a:off x="5338588" y="4151116"/>
            <a:ext cx="1321849" cy="369332"/>
          </a:xfrm>
          <a:prstGeom prst="rect">
            <a:avLst/>
          </a:prstGeom>
          <a:solidFill>
            <a:srgbClr val="CFCFC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dirty="0">
                <a:latin typeface="Bahnschrift SemiBold Condensed" panose="020B0502040204020203" pitchFamily="34" charset="0"/>
              </a:rPr>
              <a:t>Kevin Huaman</a:t>
            </a:r>
            <a:endParaRPr lang="es-PE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17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89E0B047-EE92-6DEF-2BC1-151578849EA8}"/>
              </a:ext>
            </a:extLst>
          </p:cNvPr>
          <p:cNvGrpSpPr/>
          <p:nvPr/>
        </p:nvGrpSpPr>
        <p:grpSpPr>
          <a:xfrm>
            <a:off x="3768614" y="2344107"/>
            <a:ext cx="4654772" cy="2169785"/>
            <a:chOff x="3768614" y="2137089"/>
            <a:chExt cx="4654772" cy="2169785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81822FF4-45DF-259B-A574-198744C7BB42}"/>
                </a:ext>
              </a:extLst>
            </p:cNvPr>
            <p:cNvSpPr txBox="1"/>
            <p:nvPr/>
          </p:nvSpPr>
          <p:spPr>
            <a:xfrm>
              <a:off x="3768614" y="2137089"/>
              <a:ext cx="4654772" cy="1107996"/>
            </a:xfrm>
            <a:prstGeom prst="rect">
              <a:avLst/>
            </a:prstGeom>
            <a:solidFill>
              <a:srgbClr val="CFCFC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6600" dirty="0">
                  <a:latin typeface="Bahnschrift SemiBold Condensed" panose="020B0502040204020203" pitchFamily="34" charset="0"/>
                </a:rPr>
                <a:t>INSERTION SORT</a:t>
              </a:r>
              <a:endParaRPr lang="es-PE" sz="6600" dirty="0">
                <a:latin typeface="Bahnschrift SemiBold Condensed" panose="020B0502040204020203" pitchFamily="34" charset="0"/>
              </a:endParaRPr>
            </a:p>
          </p:txBody>
        </p:sp>
        <p:pic>
          <p:nvPicPr>
            <p:cNvPr id="2054" name="Picture 6" descr="Insertion Sort · AP Computer Science in Java">
              <a:extLst>
                <a:ext uri="{FF2B5EF4-FFF2-40B4-BE49-F238E27FC236}">
                  <a16:creationId xmlns:a16="http://schemas.microsoft.com/office/drawing/2014/main" id="{0EBF9F96-E4B0-80B2-BA56-A00B07F2F76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394" t="35029" r="9953" b="18889"/>
            <a:stretch/>
          </p:blipFill>
          <p:spPr bwMode="auto">
            <a:xfrm>
              <a:off x="4127862" y="3429000"/>
              <a:ext cx="3936275" cy="8778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93722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71430C63-30B9-F762-71F7-B00EA90E088B}"/>
              </a:ext>
            </a:extLst>
          </p:cNvPr>
          <p:cNvSpPr txBox="1"/>
          <p:nvPr/>
        </p:nvSpPr>
        <p:spPr>
          <a:xfrm>
            <a:off x="160867" y="181450"/>
            <a:ext cx="8966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latin typeface="Bahnschrift SemiBold Condensed" panose="020B0502040204020203" pitchFamily="34" charset="0"/>
              </a:rPr>
              <a:t>Algoritmo que ordena el array un elemento a la vez</a:t>
            </a:r>
            <a:endParaRPr lang="es-PE" sz="4000" dirty="0">
              <a:latin typeface="Bahnschrift SemiBold Condensed" panose="020B0502040204020203" pitchFamily="34" charset="0"/>
            </a:endParaRPr>
          </a:p>
        </p:txBody>
      </p:sp>
      <p:pic>
        <p:nvPicPr>
          <p:cNvPr id="3" name="Picture 6" descr="Insertion Sort · AP Computer Science in Java">
            <a:extLst>
              <a:ext uri="{FF2B5EF4-FFF2-40B4-BE49-F238E27FC236}">
                <a16:creationId xmlns:a16="http://schemas.microsoft.com/office/drawing/2014/main" id="{E942EA8A-B5B0-9B39-FE68-AF23C42F64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4" t="35029" r="9953" b="18889"/>
          <a:stretch/>
        </p:blipFill>
        <p:spPr bwMode="auto">
          <a:xfrm>
            <a:off x="9258660" y="274792"/>
            <a:ext cx="2755539" cy="614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42655D1-07CE-628F-2B75-38F2A1B47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818" y="1059050"/>
            <a:ext cx="8982387" cy="4895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CuadroTexto 37">
            <a:extLst>
              <a:ext uri="{FF2B5EF4-FFF2-40B4-BE49-F238E27FC236}">
                <a16:creationId xmlns:a16="http://schemas.microsoft.com/office/drawing/2014/main" id="{28E992D1-EA79-AA4B-1AA4-1B36BC7FFD37}"/>
              </a:ext>
            </a:extLst>
          </p:cNvPr>
          <p:cNvSpPr txBox="1"/>
          <p:nvPr/>
        </p:nvSpPr>
        <p:spPr>
          <a:xfrm>
            <a:off x="19228" y="6040682"/>
            <a:ext cx="10617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latin typeface="Bahnschrift SemiBold Condensed" panose="020B0502040204020203" pitchFamily="34" charset="0"/>
              </a:rPr>
              <a:t>Muchos menos eficiente en colecciones largas que otros algoritmos</a:t>
            </a:r>
            <a:endParaRPr lang="es-PE" sz="3600" dirty="0">
              <a:latin typeface="Bahnschrift SemiBold Condensed" panose="020B0502040204020203" pitchFamily="34" charset="0"/>
            </a:endParaRPr>
          </a:p>
        </p:txBody>
      </p:sp>
      <p:pic>
        <p:nvPicPr>
          <p:cNvPr id="1028" name="Picture 4" descr="Algoritmos - Iconos gratis de computadora">
            <a:extLst>
              <a:ext uri="{FF2B5EF4-FFF2-40B4-BE49-F238E27FC236}">
                <a16:creationId xmlns:a16="http://schemas.microsoft.com/office/drawing/2014/main" id="{3E15E57E-C6E1-877E-9037-3A42D2BF5B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87" r="17014"/>
          <a:stretch/>
        </p:blipFill>
        <p:spPr bwMode="auto">
          <a:xfrm rot="5400000">
            <a:off x="10879735" y="5942847"/>
            <a:ext cx="651801" cy="99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841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2-08-20 21-56-06">
            <a:hlinkClick r:id="" action="ppaction://media"/>
            <a:extLst>
              <a:ext uri="{FF2B5EF4-FFF2-40B4-BE49-F238E27FC236}">
                <a16:creationId xmlns:a16="http://schemas.microsoft.com/office/drawing/2014/main" id="{87C981B8-E30A-6B14-0206-F6BCF847D2F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70" end="3572"/>
                </p14:media>
              </p:ext>
            </p:extLst>
          </p:nvPr>
        </p:nvPicPr>
        <p:blipFill rotWithShape="1">
          <a:blip r:embed="rId4"/>
          <a:srcRect l="2258" t="13250" r="2117" b="8479"/>
          <a:stretch>
            <a:fillRect/>
          </a:stretch>
        </p:blipFill>
        <p:spPr>
          <a:xfrm>
            <a:off x="266700" y="872066"/>
            <a:ext cx="11658600" cy="536786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D066CEAF-0D91-5D5D-9FCF-5B1868BE1757}"/>
              </a:ext>
            </a:extLst>
          </p:cNvPr>
          <p:cNvSpPr txBox="1"/>
          <p:nvPr/>
        </p:nvSpPr>
        <p:spPr>
          <a:xfrm>
            <a:off x="146227" y="88616"/>
            <a:ext cx="23260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>
                <a:latin typeface="Bahnschrift SemiBold Condensed" panose="020B0502040204020203" pitchFamily="34" charset="0"/>
              </a:rPr>
              <a:t>Caso pr</a:t>
            </a:r>
            <a:r>
              <a:rPr lang="es-PE" sz="3600" dirty="0">
                <a:latin typeface="Bahnschrift SemiBold Condensed" panose="020B0502040204020203" pitchFamily="34" charset="0"/>
              </a:rPr>
              <a:t>áctico</a:t>
            </a:r>
          </a:p>
        </p:txBody>
      </p:sp>
      <p:pic>
        <p:nvPicPr>
          <p:cNvPr id="2050" name="Picture 2" descr="Presentación de un trabajo práctico | Modelo presentación">
            <a:extLst>
              <a:ext uri="{FF2B5EF4-FFF2-40B4-BE49-F238E27FC236}">
                <a16:creationId xmlns:a16="http://schemas.microsoft.com/office/drawing/2014/main" id="{577139C5-2737-1E7C-F2C2-295F13F10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2266" y="150746"/>
            <a:ext cx="584201" cy="584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0A042205-327E-C74B-876F-C31584EA9C12}"/>
              </a:ext>
            </a:extLst>
          </p:cNvPr>
          <p:cNvSpPr txBox="1"/>
          <p:nvPr/>
        </p:nvSpPr>
        <p:spPr>
          <a:xfrm>
            <a:off x="266700" y="6377053"/>
            <a:ext cx="33866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PE" dirty="0">
                <a:latin typeface="Bahnschrift SemiBold" panose="020B0502040204020203" pitchFamily="34" charset="0"/>
                <a:hlinkClick r:id="rId6"/>
              </a:rPr>
              <a:t>https://visualgo.net/en/sorting</a:t>
            </a:r>
            <a:endParaRPr lang="es-PE" dirty="0"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431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29164C43-01B4-AE78-6EBE-CAC08B960BB6}"/>
              </a:ext>
            </a:extLst>
          </p:cNvPr>
          <p:cNvGrpSpPr/>
          <p:nvPr/>
        </p:nvGrpSpPr>
        <p:grpSpPr>
          <a:xfrm>
            <a:off x="4193137" y="1223208"/>
            <a:ext cx="3805725" cy="4411584"/>
            <a:chOff x="3973003" y="1364271"/>
            <a:chExt cx="3805725" cy="4411584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F6821693-2E5B-4929-1B13-6CDDD1D0D071}"/>
                </a:ext>
              </a:extLst>
            </p:cNvPr>
            <p:cNvSpPr txBox="1"/>
            <p:nvPr/>
          </p:nvSpPr>
          <p:spPr>
            <a:xfrm>
              <a:off x="3973003" y="1364271"/>
              <a:ext cx="3805725" cy="1107996"/>
            </a:xfrm>
            <a:prstGeom prst="rect">
              <a:avLst/>
            </a:prstGeom>
            <a:solidFill>
              <a:srgbClr val="CFCFCF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6600" dirty="0">
                  <a:latin typeface="Bahnschrift SemiBold Condensed" panose="020B0502040204020203" pitchFamily="34" charset="0"/>
                </a:rPr>
                <a:t>BUCKET SORT</a:t>
              </a:r>
              <a:endParaRPr lang="es-PE" sz="6600" dirty="0">
                <a:latin typeface="Bahnschrift SemiBold Condensed" panose="020B0502040204020203" pitchFamily="34" charset="0"/>
              </a:endParaRPr>
            </a:p>
          </p:txBody>
        </p:sp>
        <p:pic>
          <p:nvPicPr>
            <p:cNvPr id="1028" name="Picture 4" descr="Bucket 1 Illustration - Twinkl">
              <a:extLst>
                <a:ext uri="{FF2B5EF4-FFF2-40B4-BE49-F238E27FC236}">
                  <a16:creationId xmlns:a16="http://schemas.microsoft.com/office/drawing/2014/main" id="{21F3F750-A210-398C-B5E9-EFC93B002F4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192" r="24180"/>
            <a:stretch/>
          </p:blipFill>
          <p:spPr bwMode="auto">
            <a:xfrm>
              <a:off x="4296831" y="2775480"/>
              <a:ext cx="3158067" cy="30003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53955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0782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2A58297B-F51B-B6E2-BCD2-148E17BF3703}"/>
              </a:ext>
            </a:extLst>
          </p:cNvPr>
          <p:cNvSpPr txBox="1"/>
          <p:nvPr/>
        </p:nvSpPr>
        <p:spPr>
          <a:xfrm>
            <a:off x="4067525" y="1640520"/>
            <a:ext cx="4056949" cy="1107996"/>
          </a:xfrm>
          <a:prstGeom prst="rect">
            <a:avLst/>
          </a:prstGeom>
          <a:solidFill>
            <a:srgbClr val="CFCFC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6600" dirty="0">
                <a:latin typeface="Bahnschrift SemiBold Condensed" panose="020B0502040204020203" pitchFamily="34" charset="0"/>
              </a:rPr>
              <a:t>PROPIEDADES</a:t>
            </a:r>
            <a:endParaRPr lang="es-PE" sz="6600" dirty="0">
              <a:latin typeface="Bahnschrift SemiBold Condensed" panose="020B0502040204020203" pitchFamily="34" charset="0"/>
            </a:endParaRPr>
          </a:p>
        </p:txBody>
      </p:sp>
      <p:pic>
        <p:nvPicPr>
          <p:cNvPr id="3074" name="Picture 2" descr="Curso de Complejidad Algorítmica con JavaScript - Platzi">
            <a:extLst>
              <a:ext uri="{FF2B5EF4-FFF2-40B4-BE49-F238E27FC236}">
                <a16:creationId xmlns:a16="http://schemas.microsoft.com/office/drawing/2014/main" id="{5DD0EEA0-D637-0C4C-F5A6-71AC7652E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4548" y="2819227"/>
            <a:ext cx="2662903" cy="266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389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92CBE850-9DC9-E353-72CD-E13C32497482}"/>
              </a:ext>
            </a:extLst>
          </p:cNvPr>
          <p:cNvCxnSpPr/>
          <p:nvPr/>
        </p:nvCxnSpPr>
        <p:spPr>
          <a:xfrm>
            <a:off x="6062141" y="0"/>
            <a:ext cx="0" cy="6858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167DA376-0035-0920-12DF-F805541E9D7E}"/>
              </a:ext>
            </a:extLst>
          </p:cNvPr>
          <p:cNvCxnSpPr>
            <a:cxnSpLocks/>
          </p:cNvCxnSpPr>
          <p:nvPr/>
        </p:nvCxnSpPr>
        <p:spPr>
          <a:xfrm flipH="1">
            <a:off x="0" y="761148"/>
            <a:ext cx="12192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uadroTexto 9">
            <a:extLst>
              <a:ext uri="{FF2B5EF4-FFF2-40B4-BE49-F238E27FC236}">
                <a16:creationId xmlns:a16="http://schemas.microsoft.com/office/drawing/2014/main" id="{983859FC-3F62-9DE6-5A46-AF510BAB0B8F}"/>
              </a:ext>
            </a:extLst>
          </p:cNvPr>
          <p:cNvSpPr txBox="1"/>
          <p:nvPr/>
        </p:nvSpPr>
        <p:spPr>
          <a:xfrm>
            <a:off x="2032000" y="123198"/>
            <a:ext cx="15663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Bahnschrift SemiBold Condensed" panose="020B0502040204020203" pitchFamily="34" charset="0"/>
              </a:rPr>
              <a:t>Bucket Sort</a:t>
            </a:r>
            <a:endParaRPr lang="es-PE" sz="2800" dirty="0">
              <a:latin typeface="Bahnschrift SemiBold Condensed" panose="020B0502040204020203" pitchFamily="34" charset="0"/>
            </a:endParaRPr>
          </a:p>
        </p:txBody>
      </p:sp>
      <p:pic>
        <p:nvPicPr>
          <p:cNvPr id="3074" name="Picture 2" descr="Buy BB Home Premium Plastic Bucket - Red Online at Best Price of Rs 249 -  bigbasket">
            <a:extLst>
              <a:ext uri="{FF2B5EF4-FFF2-40B4-BE49-F238E27FC236}">
                <a16:creationId xmlns:a16="http://schemas.microsoft.com/office/drawing/2014/main" id="{9E69DCB5-DA84-FDEA-08D0-04DA34FD4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8333" y="187964"/>
            <a:ext cx="458453" cy="458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Buy BB Home Premium Plastic Bucket - Red Online at Best Price of Rs 249 -  bigbasket">
            <a:extLst>
              <a:ext uri="{FF2B5EF4-FFF2-40B4-BE49-F238E27FC236}">
                <a16:creationId xmlns:a16="http://schemas.microsoft.com/office/drawing/2014/main" id="{AC1C545B-DBA5-3D2A-5F75-19CE75CB1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547" y="187963"/>
            <a:ext cx="458453" cy="458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7015BA22-9CD8-5407-ACD7-9BFA89542D68}"/>
              </a:ext>
            </a:extLst>
          </p:cNvPr>
          <p:cNvSpPr txBox="1"/>
          <p:nvPr/>
        </p:nvSpPr>
        <p:spPr>
          <a:xfrm>
            <a:off x="8315527" y="119392"/>
            <a:ext cx="1872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800" dirty="0">
                <a:latin typeface="Bahnschrift SemiBold Condensed" panose="020B0502040204020203" pitchFamily="34" charset="0"/>
              </a:rPr>
              <a:t>Insertion Sort</a:t>
            </a:r>
            <a:endParaRPr lang="es-PE" sz="2800" dirty="0">
              <a:latin typeface="Bahnschrift SemiBold Condensed" panose="020B0502040204020203" pitchFamily="34" charset="0"/>
            </a:endParaRPr>
          </a:p>
        </p:txBody>
      </p:sp>
      <p:pic>
        <p:nvPicPr>
          <p:cNvPr id="3076" name="Picture 4" descr="Insertar columna | Icono Gratis">
            <a:extLst>
              <a:ext uri="{FF2B5EF4-FFF2-40B4-BE49-F238E27FC236}">
                <a16:creationId xmlns:a16="http://schemas.microsoft.com/office/drawing/2014/main" id="{26416436-B546-900E-F702-672593A59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7913" y="165732"/>
            <a:ext cx="430540" cy="430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Insertar columna | Icono Gratis">
            <a:extLst>
              <a:ext uri="{FF2B5EF4-FFF2-40B4-BE49-F238E27FC236}">
                <a16:creationId xmlns:a16="http://schemas.microsoft.com/office/drawing/2014/main" id="{ED0D077D-2A44-3B15-A0BC-2BADEB6BE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4987" y="165732"/>
            <a:ext cx="430540" cy="430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2628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D03D7427-6514-88C4-1F6D-DB96C42C63EA}"/>
              </a:ext>
            </a:extLst>
          </p:cNvPr>
          <p:cNvSpPr txBox="1"/>
          <p:nvPr/>
        </p:nvSpPr>
        <p:spPr>
          <a:xfrm>
            <a:off x="4845160" y="1980762"/>
            <a:ext cx="2419535" cy="1107996"/>
          </a:xfrm>
          <a:prstGeom prst="rect">
            <a:avLst/>
          </a:prstGeom>
          <a:solidFill>
            <a:srgbClr val="CFCFC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6600" dirty="0">
                <a:latin typeface="Bahnschrift SemiBold Condensed" panose="020B0502040204020203" pitchFamily="34" charset="0"/>
              </a:rPr>
              <a:t>C</a:t>
            </a:r>
            <a:r>
              <a:rPr lang="es-PE" sz="6600" dirty="0">
                <a:latin typeface="Bahnschrift SemiBold Condensed" panose="020B0502040204020203" pitchFamily="34" charset="0"/>
              </a:rPr>
              <a:t>ÓDIGO</a:t>
            </a:r>
          </a:p>
        </p:txBody>
      </p:sp>
      <p:pic>
        <p:nvPicPr>
          <p:cNvPr id="4100" name="Picture 4" descr="Símbolo de programación de código - Iconos gratis de web">
            <a:extLst>
              <a:ext uri="{FF2B5EF4-FFF2-40B4-BE49-F238E27FC236}">
                <a16:creationId xmlns:a16="http://schemas.microsoft.com/office/drawing/2014/main" id="{5FA635DF-D1D9-3101-D252-4E74800F7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7304" y="2955850"/>
            <a:ext cx="2337391" cy="2337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1394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234</Words>
  <Application>Microsoft Office PowerPoint</Application>
  <PresentationFormat>Panorámica</PresentationFormat>
  <Paragraphs>111</Paragraphs>
  <Slides>15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Algerian</vt:lpstr>
      <vt:lpstr>Arial</vt:lpstr>
      <vt:lpstr>Bahnschrift SemiBold</vt:lpstr>
      <vt:lpstr>Bahnschrift SemiBold Condensed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Paolo Vasquez</dc:creator>
  <cp:lastModifiedBy>Paolo Vasquez</cp:lastModifiedBy>
  <cp:revision>52</cp:revision>
  <dcterms:created xsi:type="dcterms:W3CDTF">2022-08-16T22:34:42Z</dcterms:created>
  <dcterms:modified xsi:type="dcterms:W3CDTF">2022-08-21T07:30:51Z</dcterms:modified>
</cp:coreProperties>
</file>

<file path=docProps/thumbnail.jpeg>
</file>